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8" r:id="rId4"/>
  </p:sldMasterIdLst>
  <p:notesMasterIdLst>
    <p:notesMasterId r:id="rId36"/>
  </p:notesMasterIdLst>
  <p:sldIdLst>
    <p:sldId id="286" r:id="rId5"/>
    <p:sldId id="662" r:id="rId6"/>
    <p:sldId id="679" r:id="rId7"/>
    <p:sldId id="680" r:id="rId8"/>
    <p:sldId id="663" r:id="rId9"/>
    <p:sldId id="664" r:id="rId10"/>
    <p:sldId id="651" r:id="rId11"/>
    <p:sldId id="661" r:id="rId12"/>
    <p:sldId id="668" r:id="rId13"/>
    <p:sldId id="669" r:id="rId14"/>
    <p:sldId id="670" r:id="rId15"/>
    <p:sldId id="666" r:id="rId16"/>
    <p:sldId id="659" r:id="rId17"/>
    <p:sldId id="645" r:id="rId18"/>
    <p:sldId id="646" r:id="rId19"/>
    <p:sldId id="652" r:id="rId20"/>
    <p:sldId id="653" r:id="rId21"/>
    <p:sldId id="654" r:id="rId22"/>
    <p:sldId id="655" r:id="rId23"/>
    <p:sldId id="647" r:id="rId24"/>
    <p:sldId id="648" r:id="rId25"/>
    <p:sldId id="649" r:id="rId26"/>
    <p:sldId id="538" r:id="rId27"/>
    <p:sldId id="667" r:id="rId28"/>
    <p:sldId id="674" r:id="rId29"/>
    <p:sldId id="677" r:id="rId30"/>
    <p:sldId id="676" r:id="rId31"/>
    <p:sldId id="672" r:id="rId32"/>
    <p:sldId id="644" r:id="rId33"/>
    <p:sldId id="441" r:id="rId34"/>
    <p:sldId id="63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Hill" initials="EMH" lastIdx="1" clrIdx="0">
    <p:extLst>
      <p:ext uri="{19B8F6BF-5375-455C-9EA6-DF929625EA0E}">
        <p15:presenceInfo xmlns:p15="http://schemas.microsoft.com/office/powerpoint/2012/main" userId="Ed H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56DA6-0CED-424C-B45D-676500AE422F}" v="39" dt="2024-06-07T20:46:01.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01" autoAdjust="0"/>
    <p:restoredTop sz="94694"/>
  </p:normalViewPr>
  <p:slideViewPr>
    <p:cSldViewPr snapToGrid="0">
      <p:cViewPr varScale="1">
        <p:scale>
          <a:sx n="117" d="100"/>
          <a:sy n="117" d="100"/>
        </p:scale>
        <p:origin x="1112" y="168"/>
      </p:cViewPr>
      <p:guideLst/>
    </p:cSldViewPr>
  </p:slideViewPr>
  <p:notesTextViewPr>
    <p:cViewPr>
      <p:scale>
        <a:sx n="1" d="1"/>
        <a:sy n="1" d="1"/>
      </p:scale>
      <p:origin x="0" y="-79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l, Edward" userId="1b1efea3-4bac-4e08-9d2b-e895ad78e617" providerId="ADAL" clId="{1F73F49B-BE9C-FE48-BCE6-FE8F523BF01F}"/>
    <pc:docChg chg="undo custSel addSld delSld modSld sldOrd">
      <pc:chgData name="Hill, Edward" userId="1b1efea3-4bac-4e08-9d2b-e895ad78e617" providerId="ADAL" clId="{1F73F49B-BE9C-FE48-BCE6-FE8F523BF01F}" dt="2023-10-26T19:20:43.241" v="297" actId="1036"/>
      <pc:docMkLst>
        <pc:docMk/>
      </pc:docMkLst>
      <pc:sldChg chg="addSp delSp modSp mod">
        <pc:chgData name="Hill, Edward" userId="1b1efea3-4bac-4e08-9d2b-e895ad78e617" providerId="ADAL" clId="{1F73F49B-BE9C-FE48-BCE6-FE8F523BF01F}" dt="2023-10-20T16:13:13.061" v="270" actId="207"/>
        <pc:sldMkLst>
          <pc:docMk/>
          <pc:sldMk cId="2185331221" sldId="441"/>
        </pc:sldMkLst>
        <pc:spChg chg="mod">
          <ac:chgData name="Hill, Edward" userId="1b1efea3-4bac-4e08-9d2b-e895ad78e617" providerId="ADAL" clId="{1F73F49B-BE9C-FE48-BCE6-FE8F523BF01F}" dt="2023-10-20T16:08:45.444" v="208"/>
          <ac:spMkLst>
            <pc:docMk/>
            <pc:sldMk cId="2185331221" sldId="441"/>
            <ac:spMk id="8" creationId="{728DC802-D17D-3B28-9CE3-DBCDC49AB603}"/>
          </ac:spMkLst>
        </pc:spChg>
        <pc:spChg chg="mod">
          <ac:chgData name="Hill, Edward" userId="1b1efea3-4bac-4e08-9d2b-e895ad78e617" providerId="ADAL" clId="{1F73F49B-BE9C-FE48-BCE6-FE8F523BF01F}" dt="2023-10-20T16:13:13.061" v="270" actId="207"/>
          <ac:spMkLst>
            <pc:docMk/>
            <pc:sldMk cId="2185331221" sldId="441"/>
            <ac:spMk id="10" creationId="{A5D38D55-C16B-ED4C-57A4-DDE2B8340BB5}"/>
          </ac:spMkLst>
        </pc:spChg>
        <pc:grpChg chg="del">
          <ac:chgData name="Hill, Edward" userId="1b1efea3-4bac-4e08-9d2b-e895ad78e617" providerId="ADAL" clId="{1F73F49B-BE9C-FE48-BCE6-FE8F523BF01F}" dt="2023-10-20T16:08:44.739" v="207" actId="478"/>
          <ac:grpSpMkLst>
            <pc:docMk/>
            <pc:sldMk cId="2185331221" sldId="441"/>
            <ac:grpSpMk id="2" creationId="{466F256C-10FC-3703-E68D-B0FD61C40DC7}"/>
          </ac:grpSpMkLst>
        </pc:grpChg>
        <pc:grpChg chg="add mod">
          <ac:chgData name="Hill, Edward" userId="1b1efea3-4bac-4e08-9d2b-e895ad78e617" providerId="ADAL" clId="{1F73F49B-BE9C-FE48-BCE6-FE8F523BF01F}" dt="2023-10-20T16:08:45.444" v="208"/>
          <ac:grpSpMkLst>
            <pc:docMk/>
            <pc:sldMk cId="2185331221" sldId="441"/>
            <ac:grpSpMk id="4" creationId="{D7980D5D-F7FB-E5D9-64CC-733587D96ABC}"/>
          </ac:grpSpMkLst>
        </pc:grpChg>
        <pc:picChg chg="mod">
          <ac:chgData name="Hill, Edward" userId="1b1efea3-4bac-4e08-9d2b-e895ad78e617" providerId="ADAL" clId="{1F73F49B-BE9C-FE48-BCE6-FE8F523BF01F}" dt="2023-10-20T16:08:45.444" v="208"/>
          <ac:picMkLst>
            <pc:docMk/>
            <pc:sldMk cId="2185331221" sldId="441"/>
            <ac:picMk id="11" creationId="{C42B7050-3797-8711-7FE4-816B813F100C}"/>
          </ac:picMkLst>
        </pc:picChg>
        <pc:picChg chg="del">
          <ac:chgData name="Hill, Edward" userId="1b1efea3-4bac-4e08-9d2b-e895ad78e617" providerId="ADAL" clId="{1F73F49B-BE9C-FE48-BCE6-FE8F523BF01F}" dt="2023-10-20T16:12:31.906" v="225" actId="478"/>
          <ac:picMkLst>
            <pc:docMk/>
            <pc:sldMk cId="2185331221" sldId="441"/>
            <ac:picMk id="14" creationId="{AFFD3492-74F4-8A45-63C2-031CDAE36177}"/>
          </ac:picMkLst>
        </pc:picChg>
        <pc:picChg chg="add mod">
          <ac:chgData name="Hill, Edward" userId="1b1efea3-4bac-4e08-9d2b-e895ad78e617" providerId="ADAL" clId="{1F73F49B-BE9C-FE48-BCE6-FE8F523BF01F}" dt="2023-10-20T16:12:41.414" v="229"/>
          <ac:picMkLst>
            <pc:docMk/>
            <pc:sldMk cId="2185331221" sldId="441"/>
            <ac:picMk id="18" creationId="{D07B0237-A9F5-E5E1-BDA2-C5A7C43D7962}"/>
          </ac:picMkLst>
        </pc:picChg>
      </pc:sldChg>
      <pc:sldChg chg="addSp delSp modSp mod">
        <pc:chgData name="Hill, Edward" userId="1b1efea3-4bac-4e08-9d2b-e895ad78e617" providerId="ADAL" clId="{1F73F49B-BE9C-FE48-BCE6-FE8F523BF01F}" dt="2023-10-20T16:07:45.156" v="189"/>
        <pc:sldMkLst>
          <pc:docMk/>
          <pc:sldMk cId="1391981797" sldId="538"/>
        </pc:sldMkLst>
        <pc:spChg chg="mod">
          <ac:chgData name="Hill, Edward" userId="1b1efea3-4bac-4e08-9d2b-e895ad78e617" providerId="ADAL" clId="{1F73F49B-BE9C-FE48-BCE6-FE8F523BF01F}" dt="2023-10-20T16:07:45.156" v="189"/>
          <ac:spMkLst>
            <pc:docMk/>
            <pc:sldMk cId="1391981797" sldId="538"/>
            <ac:spMk id="13" creationId="{0B85A846-568D-EA71-0525-32D1A9A3DAA4}"/>
          </ac:spMkLst>
        </pc:spChg>
        <pc:grpChg chg="add mod">
          <ac:chgData name="Hill, Edward" userId="1b1efea3-4bac-4e08-9d2b-e895ad78e617" providerId="ADAL" clId="{1F73F49B-BE9C-FE48-BCE6-FE8F523BF01F}" dt="2023-10-20T16:07:45.156" v="189"/>
          <ac:grpSpMkLst>
            <pc:docMk/>
            <pc:sldMk cId="1391981797" sldId="538"/>
            <ac:grpSpMk id="2" creationId="{6D12DE4B-777F-AE41-069B-782DDF0C8225}"/>
          </ac:grpSpMkLst>
        </pc:grpChg>
        <pc:grpChg chg="del">
          <ac:chgData name="Hill, Edward" userId="1b1efea3-4bac-4e08-9d2b-e895ad78e617" providerId="ADAL" clId="{1F73F49B-BE9C-FE48-BCE6-FE8F523BF01F}" dt="2023-10-20T16:07:44.865" v="188" actId="478"/>
          <ac:grpSpMkLst>
            <pc:docMk/>
            <pc:sldMk cId="1391981797" sldId="538"/>
            <ac:grpSpMk id="5" creationId="{6BEA577A-5D86-B465-B1B4-A0EF1A30DF7C}"/>
          </ac:grpSpMkLst>
        </pc:grpChg>
        <pc:picChg chg="mod">
          <ac:chgData name="Hill, Edward" userId="1b1efea3-4bac-4e08-9d2b-e895ad78e617" providerId="ADAL" clId="{1F73F49B-BE9C-FE48-BCE6-FE8F523BF01F}" dt="2023-10-20T16:07:45.156" v="189"/>
          <ac:picMkLst>
            <pc:docMk/>
            <pc:sldMk cId="1391981797" sldId="538"/>
            <ac:picMk id="14" creationId="{D668C24E-313C-4FAC-3BB4-7664B634BCDF}"/>
          </ac:picMkLst>
        </pc:picChg>
      </pc:sldChg>
      <pc:sldChg chg="addSp delSp mod ord">
        <pc:chgData name="Hill, Edward" userId="1b1efea3-4bac-4e08-9d2b-e895ad78e617" providerId="ADAL" clId="{1F73F49B-BE9C-FE48-BCE6-FE8F523BF01F}" dt="2023-10-20T16:13:46.480" v="276" actId="20578"/>
        <pc:sldMkLst>
          <pc:docMk/>
          <pc:sldMk cId="2312151041" sldId="632"/>
        </pc:sldMkLst>
        <pc:spChg chg="add del">
          <ac:chgData name="Hill, Edward" userId="1b1efea3-4bac-4e08-9d2b-e895ad78e617" providerId="ADAL" clId="{1F73F49B-BE9C-FE48-BCE6-FE8F523BF01F}" dt="2023-10-20T16:04:44.063" v="97" actId="22"/>
          <ac:spMkLst>
            <pc:docMk/>
            <pc:sldMk cId="2312151041" sldId="632"/>
            <ac:spMk id="5" creationId="{8AC6E090-D15F-FA34-8142-BC6280DBC383}"/>
          </ac:spMkLst>
        </pc:spChg>
        <pc:grpChg chg="del">
          <ac:chgData name="Hill, Edward" userId="1b1efea3-4bac-4e08-9d2b-e895ad78e617" providerId="ADAL" clId="{1F73F49B-BE9C-FE48-BCE6-FE8F523BF01F}" dt="2023-10-20T16:08:48.529" v="209" actId="478"/>
          <ac:grpSpMkLst>
            <pc:docMk/>
            <pc:sldMk cId="2312151041" sldId="632"/>
            <ac:grpSpMk id="3" creationId="{46CA1AE1-519D-CD99-44F3-5AF6FB8EA6AC}"/>
          </ac:grpSpMkLst>
        </pc:grpChg>
      </pc:sldChg>
      <pc:sldChg chg="addSp delSp modSp mod">
        <pc:chgData name="Hill, Edward" userId="1b1efea3-4bac-4e08-9d2b-e895ad78e617" providerId="ADAL" clId="{1F73F49B-BE9C-FE48-BCE6-FE8F523BF01F}" dt="2023-10-20T16:08:39.403" v="206"/>
        <pc:sldMkLst>
          <pc:docMk/>
          <pc:sldMk cId="1892673802" sldId="644"/>
        </pc:sldMkLst>
        <pc:spChg chg="mod">
          <ac:chgData name="Hill, Edward" userId="1b1efea3-4bac-4e08-9d2b-e895ad78e617" providerId="ADAL" clId="{1F73F49B-BE9C-FE48-BCE6-FE8F523BF01F}" dt="2023-10-20T16:08:39.403" v="206"/>
          <ac:spMkLst>
            <pc:docMk/>
            <pc:sldMk cId="1892673802" sldId="644"/>
            <ac:spMk id="3" creationId="{394FA31B-6D07-21FB-B3AE-1B9A9C440112}"/>
          </ac:spMkLst>
        </pc:spChg>
        <pc:grpChg chg="add mod">
          <ac:chgData name="Hill, Edward" userId="1b1efea3-4bac-4e08-9d2b-e895ad78e617" providerId="ADAL" clId="{1F73F49B-BE9C-FE48-BCE6-FE8F523BF01F}" dt="2023-10-20T16:08:39.403" v="206"/>
          <ac:grpSpMkLst>
            <pc:docMk/>
            <pc:sldMk cId="1892673802" sldId="644"/>
            <ac:grpSpMk id="2" creationId="{CBB3B3E5-8B8F-4248-061F-EDBCB3325BBB}"/>
          </ac:grpSpMkLst>
        </pc:grpChg>
        <pc:grpChg chg="del">
          <ac:chgData name="Hill, Edward" userId="1b1efea3-4bac-4e08-9d2b-e895ad78e617" providerId="ADAL" clId="{1F73F49B-BE9C-FE48-BCE6-FE8F523BF01F}" dt="2023-10-20T16:08:38.640" v="205" actId="478"/>
          <ac:grpSpMkLst>
            <pc:docMk/>
            <pc:sldMk cId="1892673802" sldId="644"/>
            <ac:grpSpMk id="4" creationId="{07CF1F6E-D6DD-8CF6-1445-D89C801BB5F9}"/>
          </ac:grpSpMkLst>
        </pc:grpChg>
        <pc:picChg chg="mod">
          <ac:chgData name="Hill, Edward" userId="1b1efea3-4bac-4e08-9d2b-e895ad78e617" providerId="ADAL" clId="{1F73F49B-BE9C-FE48-BCE6-FE8F523BF01F}" dt="2023-10-20T16:08:39.403" v="206"/>
          <ac:picMkLst>
            <pc:docMk/>
            <pc:sldMk cId="1892673802" sldId="644"/>
            <ac:picMk id="5" creationId="{C8EB48A8-548F-322F-0E54-AB8EC443773C}"/>
          </ac:picMkLst>
        </pc:picChg>
      </pc:sldChg>
      <pc:sldChg chg="addSp delSp modSp mod">
        <pc:chgData name="Hill, Edward" userId="1b1efea3-4bac-4e08-9d2b-e895ad78e617" providerId="ADAL" clId="{1F73F49B-BE9C-FE48-BCE6-FE8F523BF01F}" dt="2023-10-20T16:06:42.809" v="171"/>
        <pc:sldMkLst>
          <pc:docMk/>
          <pc:sldMk cId="1615702412" sldId="645"/>
        </pc:sldMkLst>
        <pc:spChg chg="mod">
          <ac:chgData name="Hill, Edward" userId="1b1efea3-4bac-4e08-9d2b-e895ad78e617" providerId="ADAL" clId="{1F73F49B-BE9C-FE48-BCE6-FE8F523BF01F}" dt="2023-10-20T16:06:42.809" v="171"/>
          <ac:spMkLst>
            <pc:docMk/>
            <pc:sldMk cId="1615702412" sldId="645"/>
            <ac:spMk id="10" creationId="{5F982499-2EAC-9CB3-3A64-404131A7C5E8}"/>
          </ac:spMkLst>
        </pc:spChg>
        <pc:grpChg chg="add mod">
          <ac:chgData name="Hill, Edward" userId="1b1efea3-4bac-4e08-9d2b-e895ad78e617" providerId="ADAL" clId="{1F73F49B-BE9C-FE48-BCE6-FE8F523BF01F}" dt="2023-10-20T16:06:42.809" v="171"/>
          <ac:grpSpMkLst>
            <pc:docMk/>
            <pc:sldMk cId="1615702412" sldId="645"/>
            <ac:grpSpMk id="6" creationId="{3527BC12-5E7E-908A-7044-91F7ECF09586}"/>
          </ac:grpSpMkLst>
        </pc:grpChg>
        <pc:grpChg chg="del">
          <ac:chgData name="Hill, Edward" userId="1b1efea3-4bac-4e08-9d2b-e895ad78e617" providerId="ADAL" clId="{1F73F49B-BE9C-FE48-BCE6-FE8F523BF01F}" dt="2023-10-20T16:06:42.608" v="170" actId="478"/>
          <ac:grpSpMkLst>
            <pc:docMk/>
            <pc:sldMk cId="1615702412" sldId="645"/>
            <ac:grpSpMk id="12" creationId="{7B55B60D-6058-0A6D-FBCE-83EA0F24F2F5}"/>
          </ac:grpSpMkLst>
        </pc:grpChg>
        <pc:picChg chg="mod">
          <ac:chgData name="Hill, Edward" userId="1b1efea3-4bac-4e08-9d2b-e895ad78e617" providerId="ADAL" clId="{1F73F49B-BE9C-FE48-BCE6-FE8F523BF01F}" dt="2023-10-20T16:06:42.809" v="171"/>
          <ac:picMkLst>
            <pc:docMk/>
            <pc:sldMk cId="1615702412" sldId="645"/>
            <ac:picMk id="28" creationId="{A18520FA-BA73-BB0D-8F73-15708BD2606A}"/>
          </ac:picMkLst>
        </pc:picChg>
      </pc:sldChg>
      <pc:sldChg chg="addSp delSp modSp mod">
        <pc:chgData name="Hill, Edward" userId="1b1efea3-4bac-4e08-9d2b-e895ad78e617" providerId="ADAL" clId="{1F73F49B-BE9C-FE48-BCE6-FE8F523BF01F}" dt="2023-10-20T16:06:46.927" v="173"/>
        <pc:sldMkLst>
          <pc:docMk/>
          <pc:sldMk cId="1662992009" sldId="646"/>
        </pc:sldMkLst>
        <pc:spChg chg="mod">
          <ac:chgData name="Hill, Edward" userId="1b1efea3-4bac-4e08-9d2b-e895ad78e617" providerId="ADAL" clId="{1F73F49B-BE9C-FE48-BCE6-FE8F523BF01F}" dt="2023-10-20T16:06:46.927" v="173"/>
          <ac:spMkLst>
            <pc:docMk/>
            <pc:sldMk cId="1662992009" sldId="646"/>
            <ac:spMk id="9" creationId="{6F7485A2-C9FD-75A7-F10B-6A45D23C10F9}"/>
          </ac:spMkLst>
        </pc:spChg>
        <pc:grpChg chg="add mod">
          <ac:chgData name="Hill, Edward" userId="1b1efea3-4bac-4e08-9d2b-e895ad78e617" providerId="ADAL" clId="{1F73F49B-BE9C-FE48-BCE6-FE8F523BF01F}" dt="2023-10-20T16:06:46.927" v="173"/>
          <ac:grpSpMkLst>
            <pc:docMk/>
            <pc:sldMk cId="1662992009" sldId="646"/>
            <ac:grpSpMk id="6" creationId="{C25578E9-9BFC-456B-9130-B5933A516E9D}"/>
          </ac:grpSpMkLst>
        </pc:grpChg>
        <pc:grpChg chg="del">
          <ac:chgData name="Hill, Edward" userId="1b1efea3-4bac-4e08-9d2b-e895ad78e617" providerId="ADAL" clId="{1F73F49B-BE9C-FE48-BCE6-FE8F523BF01F}" dt="2023-10-20T16:06:46.624" v="172" actId="478"/>
          <ac:grpSpMkLst>
            <pc:docMk/>
            <pc:sldMk cId="1662992009" sldId="646"/>
            <ac:grpSpMk id="12" creationId="{311E972E-4B90-CEF1-4329-F3A8825E68BB}"/>
          </ac:grpSpMkLst>
        </pc:grpChg>
        <pc:picChg chg="mod">
          <ac:chgData name="Hill, Edward" userId="1b1efea3-4bac-4e08-9d2b-e895ad78e617" providerId="ADAL" clId="{1F73F49B-BE9C-FE48-BCE6-FE8F523BF01F}" dt="2023-10-20T16:06:46.927" v="173"/>
          <ac:picMkLst>
            <pc:docMk/>
            <pc:sldMk cId="1662992009" sldId="646"/>
            <ac:picMk id="10" creationId="{1489AC66-00E4-6E64-1B96-CDB4FEEC5B54}"/>
          </ac:picMkLst>
        </pc:picChg>
      </pc:sldChg>
      <pc:sldChg chg="addSp delSp modSp mod">
        <pc:chgData name="Hill, Edward" userId="1b1efea3-4bac-4e08-9d2b-e895ad78e617" providerId="ADAL" clId="{1F73F49B-BE9C-FE48-BCE6-FE8F523BF01F}" dt="2023-10-20T16:07:11.519" v="183"/>
        <pc:sldMkLst>
          <pc:docMk/>
          <pc:sldMk cId="4072317584" sldId="647"/>
        </pc:sldMkLst>
        <pc:spChg chg="mod">
          <ac:chgData name="Hill, Edward" userId="1b1efea3-4bac-4e08-9d2b-e895ad78e617" providerId="ADAL" clId="{1F73F49B-BE9C-FE48-BCE6-FE8F523BF01F}" dt="2023-10-20T16:07:11.519" v="183"/>
          <ac:spMkLst>
            <pc:docMk/>
            <pc:sldMk cId="4072317584" sldId="647"/>
            <ac:spMk id="9" creationId="{4FC4123E-18B1-0FC2-667A-8B8B6DFDC624}"/>
          </ac:spMkLst>
        </pc:spChg>
        <pc:grpChg chg="del">
          <ac:chgData name="Hill, Edward" userId="1b1efea3-4bac-4e08-9d2b-e895ad78e617" providerId="ADAL" clId="{1F73F49B-BE9C-FE48-BCE6-FE8F523BF01F}" dt="2023-10-20T16:07:11.172" v="182" actId="478"/>
          <ac:grpSpMkLst>
            <pc:docMk/>
            <pc:sldMk cId="4072317584" sldId="647"/>
            <ac:grpSpMk id="4" creationId="{8617F9B8-B29E-AD16-0721-40CADD48568A}"/>
          </ac:grpSpMkLst>
        </pc:grpChg>
        <pc:grpChg chg="add mod">
          <ac:chgData name="Hill, Edward" userId="1b1efea3-4bac-4e08-9d2b-e895ad78e617" providerId="ADAL" clId="{1F73F49B-BE9C-FE48-BCE6-FE8F523BF01F}" dt="2023-10-20T16:07:11.519" v="183"/>
          <ac:grpSpMkLst>
            <pc:docMk/>
            <pc:sldMk cId="4072317584" sldId="647"/>
            <ac:grpSpMk id="6" creationId="{CB59E934-DBAC-DBE0-9153-681B64A0A887}"/>
          </ac:grpSpMkLst>
        </pc:grpChg>
        <pc:picChg chg="mod">
          <ac:chgData name="Hill, Edward" userId="1b1efea3-4bac-4e08-9d2b-e895ad78e617" providerId="ADAL" clId="{1F73F49B-BE9C-FE48-BCE6-FE8F523BF01F}" dt="2023-10-20T16:07:11.519" v="183"/>
          <ac:picMkLst>
            <pc:docMk/>
            <pc:sldMk cId="4072317584" sldId="647"/>
            <ac:picMk id="10" creationId="{8DE2AAB7-C0F7-DD75-B3B7-BAB3F1B38D96}"/>
          </ac:picMkLst>
        </pc:picChg>
      </pc:sldChg>
      <pc:sldChg chg="addSp delSp modSp mod">
        <pc:chgData name="Hill, Edward" userId="1b1efea3-4bac-4e08-9d2b-e895ad78e617" providerId="ADAL" clId="{1F73F49B-BE9C-FE48-BCE6-FE8F523BF01F}" dt="2023-10-20T16:07:26.605" v="185"/>
        <pc:sldMkLst>
          <pc:docMk/>
          <pc:sldMk cId="945615901" sldId="648"/>
        </pc:sldMkLst>
        <pc:spChg chg="mod">
          <ac:chgData name="Hill, Edward" userId="1b1efea3-4bac-4e08-9d2b-e895ad78e617" providerId="ADAL" clId="{1F73F49B-BE9C-FE48-BCE6-FE8F523BF01F}" dt="2023-10-20T16:07:26.605" v="185"/>
          <ac:spMkLst>
            <pc:docMk/>
            <pc:sldMk cId="945615901" sldId="648"/>
            <ac:spMk id="9" creationId="{826F1755-704B-668D-5876-93347FAD1D40}"/>
          </ac:spMkLst>
        </pc:spChg>
        <pc:grpChg chg="del">
          <ac:chgData name="Hill, Edward" userId="1b1efea3-4bac-4e08-9d2b-e895ad78e617" providerId="ADAL" clId="{1F73F49B-BE9C-FE48-BCE6-FE8F523BF01F}" dt="2023-10-20T16:07:26.179" v="184" actId="478"/>
          <ac:grpSpMkLst>
            <pc:docMk/>
            <pc:sldMk cId="945615901" sldId="648"/>
            <ac:grpSpMk id="2" creationId="{78BE3AF2-4724-7684-375C-2D6C51959E4D}"/>
          </ac:grpSpMkLst>
        </pc:grpChg>
        <pc:grpChg chg="add mod">
          <ac:chgData name="Hill, Edward" userId="1b1efea3-4bac-4e08-9d2b-e895ad78e617" providerId="ADAL" clId="{1F73F49B-BE9C-FE48-BCE6-FE8F523BF01F}" dt="2023-10-20T16:07:26.605" v="185"/>
          <ac:grpSpMkLst>
            <pc:docMk/>
            <pc:sldMk cId="945615901" sldId="648"/>
            <ac:grpSpMk id="6" creationId="{732ED176-74E6-2FB1-0207-CF0EE9620655}"/>
          </ac:grpSpMkLst>
        </pc:grpChg>
        <pc:picChg chg="mod">
          <ac:chgData name="Hill, Edward" userId="1b1efea3-4bac-4e08-9d2b-e895ad78e617" providerId="ADAL" clId="{1F73F49B-BE9C-FE48-BCE6-FE8F523BF01F}" dt="2023-10-20T16:07:26.605" v="185"/>
          <ac:picMkLst>
            <pc:docMk/>
            <pc:sldMk cId="945615901" sldId="648"/>
            <ac:picMk id="10" creationId="{810F70A3-C725-33D2-616E-283A3CF66A14}"/>
          </ac:picMkLst>
        </pc:picChg>
      </pc:sldChg>
      <pc:sldChg chg="addSp delSp modSp mod">
        <pc:chgData name="Hill, Edward" userId="1b1efea3-4bac-4e08-9d2b-e895ad78e617" providerId="ADAL" clId="{1F73F49B-BE9C-FE48-BCE6-FE8F523BF01F}" dt="2023-10-20T16:07:38.216" v="187"/>
        <pc:sldMkLst>
          <pc:docMk/>
          <pc:sldMk cId="2003972796" sldId="649"/>
        </pc:sldMkLst>
        <pc:spChg chg="mod">
          <ac:chgData name="Hill, Edward" userId="1b1efea3-4bac-4e08-9d2b-e895ad78e617" providerId="ADAL" clId="{1F73F49B-BE9C-FE48-BCE6-FE8F523BF01F}" dt="2023-10-20T16:07:38.216" v="187"/>
          <ac:spMkLst>
            <pc:docMk/>
            <pc:sldMk cId="2003972796" sldId="649"/>
            <ac:spMk id="9" creationId="{5E22406D-2E0E-64BF-2CB2-8AB569211C7D}"/>
          </ac:spMkLst>
        </pc:spChg>
        <pc:grpChg chg="del">
          <ac:chgData name="Hill, Edward" userId="1b1efea3-4bac-4e08-9d2b-e895ad78e617" providerId="ADAL" clId="{1F73F49B-BE9C-FE48-BCE6-FE8F523BF01F}" dt="2023-10-20T16:07:37.936" v="186" actId="478"/>
          <ac:grpSpMkLst>
            <pc:docMk/>
            <pc:sldMk cId="2003972796" sldId="649"/>
            <ac:grpSpMk id="5" creationId="{28EFC969-0EFC-1F1E-B0C0-9AE472C53F55}"/>
          </ac:grpSpMkLst>
        </pc:grpChg>
        <pc:grpChg chg="add mod">
          <ac:chgData name="Hill, Edward" userId="1b1efea3-4bac-4e08-9d2b-e895ad78e617" providerId="ADAL" clId="{1F73F49B-BE9C-FE48-BCE6-FE8F523BF01F}" dt="2023-10-20T16:07:38.216" v="187"/>
          <ac:grpSpMkLst>
            <pc:docMk/>
            <pc:sldMk cId="2003972796" sldId="649"/>
            <ac:grpSpMk id="6" creationId="{1A37432F-136B-4AFB-B1C4-2774F3D25F8F}"/>
          </ac:grpSpMkLst>
        </pc:grpChg>
        <pc:picChg chg="mod">
          <ac:chgData name="Hill, Edward" userId="1b1efea3-4bac-4e08-9d2b-e895ad78e617" providerId="ADAL" clId="{1F73F49B-BE9C-FE48-BCE6-FE8F523BF01F}" dt="2023-10-20T16:07:38.216" v="187"/>
          <ac:picMkLst>
            <pc:docMk/>
            <pc:sldMk cId="2003972796" sldId="649"/>
            <ac:picMk id="10" creationId="{2921E8AA-EA9A-E25B-2F70-8B30F7558CDE}"/>
          </ac:picMkLst>
        </pc:picChg>
      </pc:sldChg>
      <pc:sldChg chg="addSp delSp modSp mod">
        <pc:chgData name="Hill, Edward" userId="1b1efea3-4bac-4e08-9d2b-e895ad78e617" providerId="ADAL" clId="{1F73F49B-BE9C-FE48-BCE6-FE8F523BF01F}" dt="2023-10-20T16:06:06.171" v="155"/>
        <pc:sldMkLst>
          <pc:docMk/>
          <pc:sldMk cId="1780277031" sldId="651"/>
        </pc:sldMkLst>
        <pc:spChg chg="mod">
          <ac:chgData name="Hill, Edward" userId="1b1efea3-4bac-4e08-9d2b-e895ad78e617" providerId="ADAL" clId="{1F73F49B-BE9C-FE48-BCE6-FE8F523BF01F}" dt="2023-10-20T16:06:06.171" v="155"/>
          <ac:spMkLst>
            <pc:docMk/>
            <pc:sldMk cId="1780277031" sldId="651"/>
            <ac:spMk id="11" creationId="{3817B8F4-4EFE-D031-BC45-E99214CAC2F3}"/>
          </ac:spMkLst>
        </pc:spChg>
        <pc:grpChg chg="del">
          <ac:chgData name="Hill, Edward" userId="1b1efea3-4bac-4e08-9d2b-e895ad78e617" providerId="ADAL" clId="{1F73F49B-BE9C-FE48-BCE6-FE8F523BF01F}" dt="2023-10-20T16:06:05.933" v="154" actId="478"/>
          <ac:grpSpMkLst>
            <pc:docMk/>
            <pc:sldMk cId="1780277031" sldId="651"/>
            <ac:grpSpMk id="2" creationId="{79CA9CA9-C74E-C00C-40B5-0EB620F84CFD}"/>
          </ac:grpSpMkLst>
        </pc:grpChg>
        <pc:grpChg chg="add mod">
          <ac:chgData name="Hill, Edward" userId="1b1efea3-4bac-4e08-9d2b-e895ad78e617" providerId="ADAL" clId="{1F73F49B-BE9C-FE48-BCE6-FE8F523BF01F}" dt="2023-10-20T16:06:06.171" v="155"/>
          <ac:grpSpMkLst>
            <pc:docMk/>
            <pc:sldMk cId="1780277031" sldId="651"/>
            <ac:grpSpMk id="9" creationId="{4030535B-1FB0-7131-D960-AE1A02FA0B2A}"/>
          </ac:grpSpMkLst>
        </pc:grpChg>
        <pc:picChg chg="mod">
          <ac:chgData name="Hill, Edward" userId="1b1efea3-4bac-4e08-9d2b-e895ad78e617" providerId="ADAL" clId="{1F73F49B-BE9C-FE48-BCE6-FE8F523BF01F}" dt="2023-10-20T16:06:06.171" v="155"/>
          <ac:picMkLst>
            <pc:docMk/>
            <pc:sldMk cId="1780277031" sldId="651"/>
            <ac:picMk id="12" creationId="{62EA8681-2CCA-209B-61B7-2ADD15F919FC}"/>
          </ac:picMkLst>
        </pc:picChg>
      </pc:sldChg>
      <pc:sldChg chg="addSp delSp modSp mod">
        <pc:chgData name="Hill, Edward" userId="1b1efea3-4bac-4e08-9d2b-e895ad78e617" providerId="ADAL" clId="{1F73F49B-BE9C-FE48-BCE6-FE8F523BF01F}" dt="2023-10-20T16:06:50.976" v="175"/>
        <pc:sldMkLst>
          <pc:docMk/>
          <pc:sldMk cId="454227768" sldId="652"/>
        </pc:sldMkLst>
        <pc:spChg chg="mod">
          <ac:chgData name="Hill, Edward" userId="1b1efea3-4bac-4e08-9d2b-e895ad78e617" providerId="ADAL" clId="{1F73F49B-BE9C-FE48-BCE6-FE8F523BF01F}" dt="2023-10-20T16:06:50.976" v="175"/>
          <ac:spMkLst>
            <pc:docMk/>
            <pc:sldMk cId="454227768" sldId="652"/>
            <ac:spMk id="3" creationId="{7B99ADFE-80E2-00A6-A9B9-6F672B32CC0E}"/>
          </ac:spMkLst>
        </pc:spChg>
        <pc:grpChg chg="add mod">
          <ac:chgData name="Hill, Edward" userId="1b1efea3-4bac-4e08-9d2b-e895ad78e617" providerId="ADAL" clId="{1F73F49B-BE9C-FE48-BCE6-FE8F523BF01F}" dt="2023-10-20T16:06:50.976" v="175"/>
          <ac:grpSpMkLst>
            <pc:docMk/>
            <pc:sldMk cId="454227768" sldId="652"/>
            <ac:grpSpMk id="2" creationId="{CD20B26F-8570-7730-9BD7-7A7E680E0A3E}"/>
          </ac:grpSpMkLst>
        </pc:grpChg>
        <pc:grpChg chg="del">
          <ac:chgData name="Hill, Edward" userId="1b1efea3-4bac-4e08-9d2b-e895ad78e617" providerId="ADAL" clId="{1F73F49B-BE9C-FE48-BCE6-FE8F523BF01F}" dt="2023-10-20T16:06:50.506" v="174" actId="478"/>
          <ac:grpSpMkLst>
            <pc:docMk/>
            <pc:sldMk cId="454227768" sldId="652"/>
            <ac:grpSpMk id="5" creationId="{74B30600-13E1-6651-BBA0-D4C0CB4FA326}"/>
          </ac:grpSpMkLst>
        </pc:grpChg>
        <pc:picChg chg="mod">
          <ac:chgData name="Hill, Edward" userId="1b1efea3-4bac-4e08-9d2b-e895ad78e617" providerId="ADAL" clId="{1F73F49B-BE9C-FE48-BCE6-FE8F523BF01F}" dt="2023-10-20T16:06:50.976" v="175"/>
          <ac:picMkLst>
            <pc:docMk/>
            <pc:sldMk cId="454227768" sldId="652"/>
            <ac:picMk id="4" creationId="{8B9D58D3-BDF8-2386-1914-5D5D3CDBDEDC}"/>
          </ac:picMkLst>
        </pc:picChg>
      </pc:sldChg>
      <pc:sldChg chg="addSp delSp modSp mod">
        <pc:chgData name="Hill, Edward" userId="1b1efea3-4bac-4e08-9d2b-e895ad78e617" providerId="ADAL" clId="{1F73F49B-BE9C-FE48-BCE6-FE8F523BF01F}" dt="2023-10-20T16:06:56.950" v="177"/>
        <pc:sldMkLst>
          <pc:docMk/>
          <pc:sldMk cId="1738115668" sldId="653"/>
        </pc:sldMkLst>
        <pc:spChg chg="mod">
          <ac:chgData name="Hill, Edward" userId="1b1efea3-4bac-4e08-9d2b-e895ad78e617" providerId="ADAL" clId="{1F73F49B-BE9C-FE48-BCE6-FE8F523BF01F}" dt="2023-10-20T16:06:56.950" v="177"/>
          <ac:spMkLst>
            <pc:docMk/>
            <pc:sldMk cId="1738115668" sldId="653"/>
            <ac:spMk id="7" creationId="{1CEDAFD8-8BC1-1164-74C6-384D9DFDA8A5}"/>
          </ac:spMkLst>
        </pc:spChg>
        <pc:grpChg chg="add mod">
          <ac:chgData name="Hill, Edward" userId="1b1efea3-4bac-4e08-9d2b-e895ad78e617" providerId="ADAL" clId="{1F73F49B-BE9C-FE48-BCE6-FE8F523BF01F}" dt="2023-10-20T16:06:56.950" v="177"/>
          <ac:grpSpMkLst>
            <pc:docMk/>
            <pc:sldMk cId="1738115668" sldId="653"/>
            <ac:grpSpMk id="4" creationId="{3C2E5792-F8F1-B8D9-4227-AC8A3E7A22E3}"/>
          </ac:grpSpMkLst>
        </pc:grpChg>
        <pc:grpChg chg="del">
          <ac:chgData name="Hill, Edward" userId="1b1efea3-4bac-4e08-9d2b-e895ad78e617" providerId="ADAL" clId="{1F73F49B-BE9C-FE48-BCE6-FE8F523BF01F}" dt="2023-10-20T16:06:56.704" v="176" actId="478"/>
          <ac:grpSpMkLst>
            <pc:docMk/>
            <pc:sldMk cId="1738115668" sldId="653"/>
            <ac:grpSpMk id="5" creationId="{74B30600-13E1-6651-BBA0-D4C0CB4FA326}"/>
          </ac:grpSpMkLst>
        </pc:grpChg>
        <pc:picChg chg="mod">
          <ac:chgData name="Hill, Edward" userId="1b1efea3-4bac-4e08-9d2b-e895ad78e617" providerId="ADAL" clId="{1F73F49B-BE9C-FE48-BCE6-FE8F523BF01F}" dt="2023-10-20T16:06:56.950" v="177"/>
          <ac:picMkLst>
            <pc:docMk/>
            <pc:sldMk cId="1738115668" sldId="653"/>
            <ac:picMk id="10" creationId="{B3B84A1D-5FAB-6DFF-645D-E8D640EDA151}"/>
          </ac:picMkLst>
        </pc:picChg>
      </pc:sldChg>
      <pc:sldChg chg="addSp delSp modSp mod">
        <pc:chgData name="Hill, Edward" userId="1b1efea3-4bac-4e08-9d2b-e895ad78e617" providerId="ADAL" clId="{1F73F49B-BE9C-FE48-BCE6-FE8F523BF01F}" dt="2023-10-20T16:07:00.438" v="179"/>
        <pc:sldMkLst>
          <pc:docMk/>
          <pc:sldMk cId="3688068843" sldId="654"/>
        </pc:sldMkLst>
        <pc:spChg chg="mod">
          <ac:chgData name="Hill, Edward" userId="1b1efea3-4bac-4e08-9d2b-e895ad78e617" providerId="ADAL" clId="{1F73F49B-BE9C-FE48-BCE6-FE8F523BF01F}" dt="2023-10-20T16:07:00.438" v="179"/>
          <ac:spMkLst>
            <pc:docMk/>
            <pc:sldMk cId="3688068843" sldId="654"/>
            <ac:spMk id="7" creationId="{652F1FE4-E994-9AB4-3A1A-E07A36FEE117}"/>
          </ac:spMkLst>
        </pc:spChg>
        <pc:grpChg chg="add mod">
          <ac:chgData name="Hill, Edward" userId="1b1efea3-4bac-4e08-9d2b-e895ad78e617" providerId="ADAL" clId="{1F73F49B-BE9C-FE48-BCE6-FE8F523BF01F}" dt="2023-10-20T16:07:00.438" v="179"/>
          <ac:grpSpMkLst>
            <pc:docMk/>
            <pc:sldMk cId="3688068843" sldId="654"/>
            <ac:grpSpMk id="4" creationId="{76E65AEE-A093-777C-9DB9-988DB7B10F15}"/>
          </ac:grpSpMkLst>
        </pc:grpChg>
        <pc:grpChg chg="del">
          <ac:chgData name="Hill, Edward" userId="1b1efea3-4bac-4e08-9d2b-e895ad78e617" providerId="ADAL" clId="{1F73F49B-BE9C-FE48-BCE6-FE8F523BF01F}" dt="2023-10-20T16:06:59.978" v="178" actId="478"/>
          <ac:grpSpMkLst>
            <pc:docMk/>
            <pc:sldMk cId="3688068843" sldId="654"/>
            <ac:grpSpMk id="5" creationId="{74B30600-13E1-6651-BBA0-D4C0CB4FA326}"/>
          </ac:grpSpMkLst>
        </pc:grpChg>
        <pc:picChg chg="mod">
          <ac:chgData name="Hill, Edward" userId="1b1efea3-4bac-4e08-9d2b-e895ad78e617" providerId="ADAL" clId="{1F73F49B-BE9C-FE48-BCE6-FE8F523BF01F}" dt="2023-10-20T16:07:00.438" v="179"/>
          <ac:picMkLst>
            <pc:docMk/>
            <pc:sldMk cId="3688068843" sldId="654"/>
            <ac:picMk id="10" creationId="{87EF41AE-CE9B-76AD-A8C2-EAA34D03F90F}"/>
          </ac:picMkLst>
        </pc:picChg>
      </pc:sldChg>
      <pc:sldChg chg="addSp delSp modSp mod">
        <pc:chgData name="Hill, Edward" userId="1b1efea3-4bac-4e08-9d2b-e895ad78e617" providerId="ADAL" clId="{1F73F49B-BE9C-FE48-BCE6-FE8F523BF01F}" dt="2023-10-20T16:07:05.343" v="181"/>
        <pc:sldMkLst>
          <pc:docMk/>
          <pc:sldMk cId="601836969" sldId="655"/>
        </pc:sldMkLst>
        <pc:spChg chg="mod">
          <ac:chgData name="Hill, Edward" userId="1b1efea3-4bac-4e08-9d2b-e895ad78e617" providerId="ADAL" clId="{1F73F49B-BE9C-FE48-BCE6-FE8F523BF01F}" dt="2023-10-20T16:07:05.343" v="181"/>
          <ac:spMkLst>
            <pc:docMk/>
            <pc:sldMk cId="601836969" sldId="655"/>
            <ac:spMk id="7" creationId="{A6C8A6BC-3341-1DA5-739D-40C4AD78279E}"/>
          </ac:spMkLst>
        </pc:spChg>
        <pc:grpChg chg="add mod">
          <ac:chgData name="Hill, Edward" userId="1b1efea3-4bac-4e08-9d2b-e895ad78e617" providerId="ADAL" clId="{1F73F49B-BE9C-FE48-BCE6-FE8F523BF01F}" dt="2023-10-20T16:07:05.343" v="181"/>
          <ac:grpSpMkLst>
            <pc:docMk/>
            <pc:sldMk cId="601836969" sldId="655"/>
            <ac:grpSpMk id="4" creationId="{2D81600F-B7F4-CEE9-F883-8728FB2797BD}"/>
          </ac:grpSpMkLst>
        </pc:grpChg>
        <pc:grpChg chg="del">
          <ac:chgData name="Hill, Edward" userId="1b1efea3-4bac-4e08-9d2b-e895ad78e617" providerId="ADAL" clId="{1F73F49B-BE9C-FE48-BCE6-FE8F523BF01F}" dt="2023-10-20T16:07:04.950" v="180" actId="478"/>
          <ac:grpSpMkLst>
            <pc:docMk/>
            <pc:sldMk cId="601836969" sldId="655"/>
            <ac:grpSpMk id="5" creationId="{74B30600-13E1-6651-BBA0-D4C0CB4FA326}"/>
          </ac:grpSpMkLst>
        </pc:grpChg>
        <pc:picChg chg="mod">
          <ac:chgData name="Hill, Edward" userId="1b1efea3-4bac-4e08-9d2b-e895ad78e617" providerId="ADAL" clId="{1F73F49B-BE9C-FE48-BCE6-FE8F523BF01F}" dt="2023-10-20T16:07:05.343" v="181"/>
          <ac:picMkLst>
            <pc:docMk/>
            <pc:sldMk cId="601836969" sldId="655"/>
            <ac:picMk id="10" creationId="{BE6D24FC-041A-BD38-7728-7118F678DB0C}"/>
          </ac:picMkLst>
        </pc:picChg>
      </pc:sldChg>
      <pc:sldChg chg="addSp delSp modSp mod">
        <pc:chgData name="Hill, Edward" userId="1b1efea3-4bac-4e08-9d2b-e895ad78e617" providerId="ADAL" clId="{1F73F49B-BE9C-FE48-BCE6-FE8F523BF01F}" dt="2023-10-20T16:06:38.388" v="169"/>
        <pc:sldMkLst>
          <pc:docMk/>
          <pc:sldMk cId="2819318834" sldId="659"/>
        </pc:sldMkLst>
        <pc:spChg chg="mod">
          <ac:chgData name="Hill, Edward" userId="1b1efea3-4bac-4e08-9d2b-e895ad78e617" providerId="ADAL" clId="{1F73F49B-BE9C-FE48-BCE6-FE8F523BF01F}" dt="2023-10-20T16:06:38.388" v="169"/>
          <ac:spMkLst>
            <pc:docMk/>
            <pc:sldMk cId="2819318834" sldId="659"/>
            <ac:spMk id="11" creationId="{BCED8963-7B13-2742-4907-EAAF2161335B}"/>
          </ac:spMkLst>
        </pc:spChg>
        <pc:grpChg chg="del">
          <ac:chgData name="Hill, Edward" userId="1b1efea3-4bac-4e08-9d2b-e895ad78e617" providerId="ADAL" clId="{1F73F49B-BE9C-FE48-BCE6-FE8F523BF01F}" dt="2023-10-20T16:06:38.153" v="168" actId="478"/>
          <ac:grpSpMkLst>
            <pc:docMk/>
            <pc:sldMk cId="2819318834" sldId="659"/>
            <ac:grpSpMk id="2" creationId="{79CA9CA9-C74E-C00C-40B5-0EB620F84CFD}"/>
          </ac:grpSpMkLst>
        </pc:grpChg>
        <pc:grpChg chg="add mod">
          <ac:chgData name="Hill, Edward" userId="1b1efea3-4bac-4e08-9d2b-e895ad78e617" providerId="ADAL" clId="{1F73F49B-BE9C-FE48-BCE6-FE8F523BF01F}" dt="2023-10-20T16:06:38.388" v="169"/>
          <ac:grpSpMkLst>
            <pc:docMk/>
            <pc:sldMk cId="2819318834" sldId="659"/>
            <ac:grpSpMk id="5" creationId="{3AB58200-5558-A941-76A1-40566F98715A}"/>
          </ac:grpSpMkLst>
        </pc:grpChg>
        <pc:picChg chg="mod">
          <ac:chgData name="Hill, Edward" userId="1b1efea3-4bac-4e08-9d2b-e895ad78e617" providerId="ADAL" clId="{1F73F49B-BE9C-FE48-BCE6-FE8F523BF01F}" dt="2023-10-20T16:06:38.388" v="169"/>
          <ac:picMkLst>
            <pc:docMk/>
            <pc:sldMk cId="2819318834" sldId="659"/>
            <ac:picMk id="12" creationId="{10010D93-F907-1361-7782-4A6931B7844D}"/>
          </ac:picMkLst>
        </pc:picChg>
      </pc:sldChg>
      <pc:sldChg chg="addSp delSp modSp mod">
        <pc:chgData name="Hill, Edward" userId="1b1efea3-4bac-4e08-9d2b-e895ad78e617" providerId="ADAL" clId="{1F73F49B-BE9C-FE48-BCE6-FE8F523BF01F}" dt="2023-10-20T16:06:13.649" v="157"/>
        <pc:sldMkLst>
          <pc:docMk/>
          <pc:sldMk cId="1096536033" sldId="661"/>
        </pc:sldMkLst>
        <pc:spChg chg="mod">
          <ac:chgData name="Hill, Edward" userId="1b1efea3-4bac-4e08-9d2b-e895ad78e617" providerId="ADAL" clId="{1F73F49B-BE9C-FE48-BCE6-FE8F523BF01F}" dt="2023-10-20T16:06:13.649" v="157"/>
          <ac:spMkLst>
            <pc:docMk/>
            <pc:sldMk cId="1096536033" sldId="661"/>
            <ac:spMk id="6" creationId="{175725F9-503D-B587-AEE0-A2D7FD899421}"/>
          </ac:spMkLst>
        </pc:spChg>
        <pc:grpChg chg="del">
          <ac:chgData name="Hill, Edward" userId="1b1efea3-4bac-4e08-9d2b-e895ad78e617" providerId="ADAL" clId="{1F73F49B-BE9C-FE48-BCE6-FE8F523BF01F}" dt="2023-10-20T16:06:13.414" v="156" actId="478"/>
          <ac:grpSpMkLst>
            <pc:docMk/>
            <pc:sldMk cId="1096536033" sldId="661"/>
            <ac:grpSpMk id="2" creationId="{79CA9CA9-C74E-C00C-40B5-0EB620F84CFD}"/>
          </ac:grpSpMkLst>
        </pc:grpChg>
        <pc:grpChg chg="add mod">
          <ac:chgData name="Hill, Edward" userId="1b1efea3-4bac-4e08-9d2b-e895ad78e617" providerId="ADAL" clId="{1F73F49B-BE9C-FE48-BCE6-FE8F523BF01F}" dt="2023-10-20T16:06:13.649" v="157"/>
          <ac:grpSpMkLst>
            <pc:docMk/>
            <pc:sldMk cId="1096536033" sldId="661"/>
            <ac:grpSpMk id="5" creationId="{8AFFC002-D445-A221-61D3-DA817973031A}"/>
          </ac:grpSpMkLst>
        </pc:grpChg>
        <pc:picChg chg="mod">
          <ac:chgData name="Hill, Edward" userId="1b1efea3-4bac-4e08-9d2b-e895ad78e617" providerId="ADAL" clId="{1F73F49B-BE9C-FE48-BCE6-FE8F523BF01F}" dt="2023-10-20T16:06:13.649" v="157"/>
          <ac:picMkLst>
            <pc:docMk/>
            <pc:sldMk cId="1096536033" sldId="661"/>
            <ac:picMk id="7" creationId="{F1945986-3359-1148-EE12-A955B5F76AAC}"/>
          </ac:picMkLst>
        </pc:picChg>
      </pc:sldChg>
      <pc:sldChg chg="addSp delSp modSp mod">
        <pc:chgData name="Hill, Edward" userId="1b1efea3-4bac-4e08-9d2b-e895ad78e617" providerId="ADAL" clId="{1F73F49B-BE9C-FE48-BCE6-FE8F523BF01F}" dt="2023-10-20T16:05:20.102" v="140" actId="20577"/>
        <pc:sldMkLst>
          <pc:docMk/>
          <pc:sldMk cId="788043511" sldId="662"/>
        </pc:sldMkLst>
        <pc:spChg chg="mod">
          <ac:chgData name="Hill, Edward" userId="1b1efea3-4bac-4e08-9d2b-e895ad78e617" providerId="ADAL" clId="{1F73F49B-BE9C-FE48-BCE6-FE8F523BF01F}" dt="2023-10-20T16:03:47.003" v="93" actId="20577"/>
          <ac:spMkLst>
            <pc:docMk/>
            <pc:sldMk cId="788043511" sldId="662"/>
            <ac:spMk id="4" creationId="{D7039E99-42B0-B20A-E352-3F1BB99512D3}"/>
          </ac:spMkLst>
        </pc:spChg>
        <pc:spChg chg="mod">
          <ac:chgData name="Hill, Edward" userId="1b1efea3-4bac-4e08-9d2b-e895ad78e617" providerId="ADAL" clId="{1F73F49B-BE9C-FE48-BCE6-FE8F523BF01F}" dt="2023-10-20T16:05:20.102" v="140" actId="20577"/>
          <ac:spMkLst>
            <pc:docMk/>
            <pc:sldMk cId="788043511" sldId="662"/>
            <ac:spMk id="6" creationId="{880035B5-5412-3049-EE4D-B66982DC3632}"/>
          </ac:spMkLst>
        </pc:spChg>
        <pc:grpChg chg="add mod">
          <ac:chgData name="Hill, Edward" userId="1b1efea3-4bac-4e08-9d2b-e895ad78e617" providerId="ADAL" clId="{1F73F49B-BE9C-FE48-BCE6-FE8F523BF01F}" dt="2023-10-20T16:05:04.185" v="102"/>
          <ac:grpSpMkLst>
            <pc:docMk/>
            <pc:sldMk cId="788043511" sldId="662"/>
            <ac:grpSpMk id="2" creationId="{8C868411-B3D8-265E-C2BF-0E5AF325C719}"/>
          </ac:grpSpMkLst>
        </pc:grpChg>
        <pc:grpChg chg="del">
          <ac:chgData name="Hill, Edward" userId="1b1efea3-4bac-4e08-9d2b-e895ad78e617" providerId="ADAL" clId="{1F73F49B-BE9C-FE48-BCE6-FE8F523BF01F}" dt="2023-10-20T16:05:03.890" v="101" actId="478"/>
          <ac:grpSpMkLst>
            <pc:docMk/>
            <pc:sldMk cId="788043511" sldId="662"/>
            <ac:grpSpMk id="3" creationId="{05E9CFAA-4159-6201-3C50-052BEEF1C9A0}"/>
          </ac:grpSpMkLst>
        </pc:grpChg>
        <pc:picChg chg="mod">
          <ac:chgData name="Hill, Edward" userId="1b1efea3-4bac-4e08-9d2b-e895ad78e617" providerId="ADAL" clId="{1F73F49B-BE9C-FE48-BCE6-FE8F523BF01F}" dt="2023-10-20T16:05:04.185" v="102"/>
          <ac:picMkLst>
            <pc:docMk/>
            <pc:sldMk cId="788043511" sldId="662"/>
            <ac:picMk id="10" creationId="{8A227D03-766D-BB20-AE76-B1B847639C1E}"/>
          </ac:picMkLst>
        </pc:picChg>
      </pc:sldChg>
      <pc:sldChg chg="addSp delSp modSp mod">
        <pc:chgData name="Hill, Edward" userId="1b1efea3-4bac-4e08-9d2b-e895ad78e617" providerId="ADAL" clId="{1F73F49B-BE9C-FE48-BCE6-FE8F523BF01F}" dt="2023-10-26T19:19:35.452" v="283" actId="478"/>
        <pc:sldMkLst>
          <pc:docMk/>
          <pc:sldMk cId="661676637" sldId="663"/>
        </pc:sldMkLst>
        <pc:spChg chg="mod">
          <ac:chgData name="Hill, Edward" userId="1b1efea3-4bac-4e08-9d2b-e895ad78e617" providerId="ADAL" clId="{1F73F49B-BE9C-FE48-BCE6-FE8F523BF01F}" dt="2023-10-26T19:16:56.565" v="277" actId="33524"/>
          <ac:spMkLst>
            <pc:docMk/>
            <pc:sldMk cId="661676637" sldId="663"/>
            <ac:spMk id="3" creationId="{F7BB7C36-6641-4259-5612-F3D663376000}"/>
          </ac:spMkLst>
        </pc:spChg>
        <pc:spChg chg="mod">
          <ac:chgData name="Hill, Edward" userId="1b1efea3-4bac-4e08-9d2b-e895ad78e617" providerId="ADAL" clId="{1F73F49B-BE9C-FE48-BCE6-FE8F523BF01F}" dt="2023-10-20T16:05:32.362" v="144"/>
          <ac:spMkLst>
            <pc:docMk/>
            <pc:sldMk cId="661676637" sldId="663"/>
            <ac:spMk id="4" creationId="{9562E529-A0A3-FC7C-CE51-887D5EB32F46}"/>
          </ac:spMkLst>
        </pc:spChg>
        <pc:spChg chg="mod">
          <ac:chgData name="Hill, Edward" userId="1b1efea3-4bac-4e08-9d2b-e895ad78e617" providerId="ADAL" clId="{1F73F49B-BE9C-FE48-BCE6-FE8F523BF01F}" dt="2023-10-20T16:05:41.396" v="147"/>
          <ac:spMkLst>
            <pc:docMk/>
            <pc:sldMk cId="661676637" sldId="663"/>
            <ac:spMk id="7" creationId="{7C17800C-3CE6-8DF6-4812-1D9508077276}"/>
          </ac:spMkLst>
        </pc:spChg>
        <pc:spChg chg="del topLvl">
          <ac:chgData name="Hill, Edward" userId="1b1efea3-4bac-4e08-9d2b-e895ad78e617" providerId="ADAL" clId="{1F73F49B-BE9C-FE48-BCE6-FE8F523BF01F}" dt="2023-10-20T16:05:32.106" v="143" actId="478"/>
          <ac:spMkLst>
            <pc:docMk/>
            <pc:sldMk cId="661676637" sldId="663"/>
            <ac:spMk id="11" creationId="{9CD2A2DE-B257-2B9C-55A5-14FCC38008D0}"/>
          </ac:spMkLst>
        </pc:spChg>
        <pc:grpChg chg="add del mod">
          <ac:chgData name="Hill, Edward" userId="1b1efea3-4bac-4e08-9d2b-e895ad78e617" providerId="ADAL" clId="{1F73F49B-BE9C-FE48-BCE6-FE8F523BF01F}" dt="2023-10-20T16:05:33.944" v="145"/>
          <ac:grpSpMkLst>
            <pc:docMk/>
            <pc:sldMk cId="661676637" sldId="663"/>
            <ac:grpSpMk id="2" creationId="{00D72AB1-3AB9-4566-B963-69AAE55FA3D1}"/>
          </ac:grpSpMkLst>
        </pc:grpChg>
        <pc:grpChg chg="add mod">
          <ac:chgData name="Hill, Edward" userId="1b1efea3-4bac-4e08-9d2b-e895ad78e617" providerId="ADAL" clId="{1F73F49B-BE9C-FE48-BCE6-FE8F523BF01F}" dt="2023-10-20T16:05:41.396" v="147"/>
          <ac:grpSpMkLst>
            <pc:docMk/>
            <pc:sldMk cId="661676637" sldId="663"/>
            <ac:grpSpMk id="6" creationId="{69EB4391-E11F-26C0-7EFE-B3223540E53B}"/>
          </ac:grpSpMkLst>
        </pc:grpChg>
        <pc:grpChg chg="del">
          <ac:chgData name="Hill, Edward" userId="1b1efea3-4bac-4e08-9d2b-e895ad78e617" providerId="ADAL" clId="{1F73F49B-BE9C-FE48-BCE6-FE8F523BF01F}" dt="2023-10-20T16:05:32.106" v="143" actId="478"/>
          <ac:grpSpMkLst>
            <pc:docMk/>
            <pc:sldMk cId="661676637" sldId="663"/>
            <ac:grpSpMk id="10" creationId="{1E94BC01-C89E-68B4-F0B7-0D75AF85605C}"/>
          </ac:grpSpMkLst>
        </pc:grpChg>
        <pc:picChg chg="add del mod">
          <ac:chgData name="Hill, Edward" userId="1b1efea3-4bac-4e08-9d2b-e895ad78e617" providerId="ADAL" clId="{1F73F49B-BE9C-FE48-BCE6-FE8F523BF01F}" dt="2023-10-26T19:19:35.452" v="283" actId="478"/>
          <ac:picMkLst>
            <pc:docMk/>
            <pc:sldMk cId="661676637" sldId="663"/>
            <ac:picMk id="4" creationId="{BEA974F3-0AEE-D187-BB7E-69339B40CE09}"/>
          </ac:picMkLst>
        </pc:picChg>
        <pc:picChg chg="mod">
          <ac:chgData name="Hill, Edward" userId="1b1efea3-4bac-4e08-9d2b-e895ad78e617" providerId="ADAL" clId="{1F73F49B-BE9C-FE48-BCE6-FE8F523BF01F}" dt="2023-10-20T16:05:32.362" v="144"/>
          <ac:picMkLst>
            <pc:docMk/>
            <pc:sldMk cId="661676637" sldId="663"/>
            <ac:picMk id="5" creationId="{37567F2C-3668-8DD3-3C04-23AF996D7AA2}"/>
          </ac:picMkLst>
        </pc:picChg>
        <pc:picChg chg="mod">
          <ac:chgData name="Hill, Edward" userId="1b1efea3-4bac-4e08-9d2b-e895ad78e617" providerId="ADAL" clId="{1F73F49B-BE9C-FE48-BCE6-FE8F523BF01F}" dt="2023-10-20T16:05:41.396" v="147"/>
          <ac:picMkLst>
            <pc:docMk/>
            <pc:sldMk cId="661676637" sldId="663"/>
            <ac:picMk id="9" creationId="{31CD6278-04B6-C66E-2C96-B260627A7808}"/>
          </ac:picMkLst>
        </pc:picChg>
        <pc:picChg chg="del topLvl">
          <ac:chgData name="Hill, Edward" userId="1b1efea3-4bac-4e08-9d2b-e895ad78e617" providerId="ADAL" clId="{1F73F49B-BE9C-FE48-BCE6-FE8F523BF01F}" dt="2023-10-20T16:05:34.793" v="146" actId="478"/>
          <ac:picMkLst>
            <pc:docMk/>
            <pc:sldMk cId="661676637" sldId="663"/>
            <ac:picMk id="12" creationId="{5D5025E8-560F-D8EB-9232-0650BC68379F}"/>
          </ac:picMkLst>
        </pc:picChg>
      </pc:sldChg>
      <pc:sldChg chg="addSp delSp modSp mod">
        <pc:chgData name="Hill, Edward" userId="1b1efea3-4bac-4e08-9d2b-e895ad78e617" providerId="ADAL" clId="{1F73F49B-BE9C-FE48-BCE6-FE8F523BF01F}" dt="2023-10-26T19:20:43.241" v="297" actId="1036"/>
        <pc:sldMkLst>
          <pc:docMk/>
          <pc:sldMk cId="3252539036" sldId="664"/>
        </pc:sldMkLst>
        <pc:spChg chg="mod">
          <ac:chgData name="Hill, Edward" userId="1b1efea3-4bac-4e08-9d2b-e895ad78e617" providerId="ADAL" clId="{1F73F49B-BE9C-FE48-BCE6-FE8F523BF01F}" dt="2023-10-20T16:05:58.754" v="153"/>
          <ac:spMkLst>
            <pc:docMk/>
            <pc:sldMk cId="3252539036" sldId="664"/>
            <ac:spMk id="3" creationId="{0779E5BE-4CD1-69C7-3CCF-5354212C3869}"/>
          </ac:spMkLst>
        </pc:spChg>
        <pc:spChg chg="mod">
          <ac:chgData name="Hill, Edward" userId="1b1efea3-4bac-4e08-9d2b-e895ad78e617" providerId="ADAL" clId="{1F73F49B-BE9C-FE48-BCE6-FE8F523BF01F}" dt="2023-10-26T19:20:32.235" v="293" actId="20577"/>
          <ac:spMkLst>
            <pc:docMk/>
            <pc:sldMk cId="3252539036" sldId="664"/>
            <ac:spMk id="6" creationId="{E8D9D510-48E3-3732-E968-A125430D46FC}"/>
          </ac:spMkLst>
        </pc:spChg>
        <pc:spChg chg="del topLvl">
          <ac:chgData name="Hill, Edward" userId="1b1efea3-4bac-4e08-9d2b-e895ad78e617" providerId="ADAL" clId="{1F73F49B-BE9C-FE48-BCE6-FE8F523BF01F}" dt="2023-10-20T16:05:53.604" v="148" actId="478"/>
          <ac:spMkLst>
            <pc:docMk/>
            <pc:sldMk cId="3252539036" sldId="664"/>
            <ac:spMk id="11" creationId="{9CD2A2DE-B257-2B9C-55A5-14FCC38008D0}"/>
          </ac:spMkLst>
        </pc:spChg>
        <pc:grpChg chg="add mod">
          <ac:chgData name="Hill, Edward" userId="1b1efea3-4bac-4e08-9d2b-e895ad78e617" providerId="ADAL" clId="{1F73F49B-BE9C-FE48-BCE6-FE8F523BF01F}" dt="2023-10-20T16:05:58.754" v="153"/>
          <ac:grpSpMkLst>
            <pc:docMk/>
            <pc:sldMk cId="3252539036" sldId="664"/>
            <ac:grpSpMk id="2" creationId="{AC37FEC6-4C40-E498-B64E-937B080BCC24}"/>
          </ac:grpSpMkLst>
        </pc:grpChg>
        <pc:grpChg chg="del">
          <ac:chgData name="Hill, Edward" userId="1b1efea3-4bac-4e08-9d2b-e895ad78e617" providerId="ADAL" clId="{1F73F49B-BE9C-FE48-BCE6-FE8F523BF01F}" dt="2023-10-20T16:05:53.604" v="148" actId="478"/>
          <ac:grpSpMkLst>
            <pc:docMk/>
            <pc:sldMk cId="3252539036" sldId="664"/>
            <ac:grpSpMk id="10" creationId="{1E94BC01-C89E-68B4-F0B7-0D75AF85605C}"/>
          </ac:grpSpMkLst>
        </pc:grpChg>
        <pc:picChg chg="mod">
          <ac:chgData name="Hill, Edward" userId="1b1efea3-4bac-4e08-9d2b-e895ad78e617" providerId="ADAL" clId="{1F73F49B-BE9C-FE48-BCE6-FE8F523BF01F}" dt="2023-10-20T16:05:58.754" v="153"/>
          <ac:picMkLst>
            <pc:docMk/>
            <pc:sldMk cId="3252539036" sldId="664"/>
            <ac:picMk id="4" creationId="{95AD9CA8-03C1-B3AA-CA7A-7977BEB3FFD8}"/>
          </ac:picMkLst>
        </pc:picChg>
        <pc:picChg chg="add mod modCrop">
          <ac:chgData name="Hill, Edward" userId="1b1efea3-4bac-4e08-9d2b-e895ad78e617" providerId="ADAL" clId="{1F73F49B-BE9C-FE48-BCE6-FE8F523BF01F}" dt="2023-10-26T19:20:43.241" v="297" actId="1036"/>
          <ac:picMkLst>
            <pc:docMk/>
            <pc:sldMk cId="3252539036" sldId="664"/>
            <ac:picMk id="5" creationId="{7BD09FF4-63B3-E42F-F8F8-103930EA30D3}"/>
          </ac:picMkLst>
        </pc:picChg>
        <pc:picChg chg="del topLvl">
          <ac:chgData name="Hill, Edward" userId="1b1efea3-4bac-4e08-9d2b-e895ad78e617" providerId="ADAL" clId="{1F73F49B-BE9C-FE48-BCE6-FE8F523BF01F}" dt="2023-10-20T16:05:57.958" v="152" actId="478"/>
          <ac:picMkLst>
            <pc:docMk/>
            <pc:sldMk cId="3252539036" sldId="664"/>
            <ac:picMk id="12" creationId="{5D5025E8-560F-D8EB-9232-0650BC68379F}"/>
          </ac:picMkLst>
        </pc:picChg>
      </pc:sldChg>
      <pc:sldChg chg="addSp delSp modSp add mod ord">
        <pc:chgData name="Hill, Edward" userId="1b1efea3-4bac-4e08-9d2b-e895ad78e617" providerId="ADAL" clId="{1F73F49B-BE9C-FE48-BCE6-FE8F523BF01F}" dt="2023-10-20T16:09:18.247" v="216" actId="478"/>
        <pc:sldMkLst>
          <pc:docMk/>
          <pc:sldMk cId="792619864" sldId="665"/>
        </pc:sldMkLst>
        <pc:spChg chg="mod">
          <ac:chgData name="Hill, Edward" userId="1b1efea3-4bac-4e08-9d2b-e895ad78e617" providerId="ADAL" clId="{1F73F49B-BE9C-FE48-BCE6-FE8F523BF01F}" dt="2023-10-20T16:09:05.957" v="213"/>
          <ac:spMkLst>
            <pc:docMk/>
            <pc:sldMk cId="792619864" sldId="665"/>
            <ac:spMk id="4" creationId="{1B209D16-94FF-5A9D-1FD5-09579121ED5E}"/>
          </ac:spMkLst>
        </pc:spChg>
        <pc:spChg chg="mod">
          <ac:chgData name="Hill, Edward" userId="1b1efea3-4bac-4e08-9d2b-e895ad78e617" providerId="ADAL" clId="{1F73F49B-BE9C-FE48-BCE6-FE8F523BF01F}" dt="2023-10-20T16:04:54.329" v="100" actId="20577"/>
          <ac:spMkLst>
            <pc:docMk/>
            <pc:sldMk cId="792619864" sldId="665"/>
            <ac:spMk id="5" creationId="{1E078C11-6CB1-0EC6-B311-1728EF4D755B}"/>
          </ac:spMkLst>
        </pc:spChg>
        <pc:grpChg chg="del">
          <ac:chgData name="Hill, Edward" userId="1b1efea3-4bac-4e08-9d2b-e895ad78e617" providerId="ADAL" clId="{1F73F49B-BE9C-FE48-BCE6-FE8F523BF01F}" dt="2023-10-20T16:09:05.459" v="212" actId="478"/>
          <ac:grpSpMkLst>
            <pc:docMk/>
            <pc:sldMk cId="792619864" sldId="665"/>
            <ac:grpSpMk id="2" creationId="{3CB4922F-F603-EF65-99C3-0DE4CEAF4FB7}"/>
          </ac:grpSpMkLst>
        </pc:grpChg>
        <pc:grpChg chg="add del mod">
          <ac:chgData name="Hill, Edward" userId="1b1efea3-4bac-4e08-9d2b-e895ad78e617" providerId="ADAL" clId="{1F73F49B-BE9C-FE48-BCE6-FE8F523BF01F}" dt="2023-10-20T16:09:18.247" v="216" actId="478"/>
          <ac:grpSpMkLst>
            <pc:docMk/>
            <pc:sldMk cId="792619864" sldId="665"/>
            <ac:grpSpMk id="3" creationId="{AA534B1A-CC4B-246E-58AB-05D0F41D93FD}"/>
          </ac:grpSpMkLst>
        </pc:grpChg>
        <pc:picChg chg="mod">
          <ac:chgData name="Hill, Edward" userId="1b1efea3-4bac-4e08-9d2b-e895ad78e617" providerId="ADAL" clId="{1F73F49B-BE9C-FE48-BCE6-FE8F523BF01F}" dt="2023-10-20T16:09:05.957" v="213"/>
          <ac:picMkLst>
            <pc:docMk/>
            <pc:sldMk cId="792619864" sldId="665"/>
            <ac:picMk id="7" creationId="{2F770BA5-FFE9-2ADE-75D5-E52EC644F44B}"/>
          </ac:picMkLst>
        </pc:picChg>
      </pc:sldChg>
      <pc:sldChg chg="addSp delSp modSp mod">
        <pc:chgData name="Hill, Edward" userId="1b1efea3-4bac-4e08-9d2b-e895ad78e617" providerId="ADAL" clId="{1F73F49B-BE9C-FE48-BCE6-FE8F523BF01F}" dt="2023-10-26T19:17:12.807" v="279" actId="33524"/>
        <pc:sldMkLst>
          <pc:docMk/>
          <pc:sldMk cId="4294080346" sldId="666"/>
        </pc:sldMkLst>
        <pc:spChg chg="mod">
          <ac:chgData name="Hill, Edward" userId="1b1efea3-4bac-4e08-9d2b-e895ad78e617" providerId="ADAL" clId="{1F73F49B-BE9C-FE48-BCE6-FE8F523BF01F}" dt="2023-10-26T19:17:12.807" v="279" actId="33524"/>
          <ac:spMkLst>
            <pc:docMk/>
            <pc:sldMk cId="4294080346" sldId="666"/>
            <ac:spMk id="3" creationId="{F7BB7C36-6641-4259-5612-F3D663376000}"/>
          </ac:spMkLst>
        </pc:spChg>
        <pc:spChg chg="mod">
          <ac:chgData name="Hill, Edward" userId="1b1efea3-4bac-4e08-9d2b-e895ad78e617" providerId="ADAL" clId="{1F73F49B-BE9C-FE48-BCE6-FE8F523BF01F}" dt="2023-10-20T16:06:34.982" v="167"/>
          <ac:spMkLst>
            <pc:docMk/>
            <pc:sldMk cId="4294080346" sldId="666"/>
            <ac:spMk id="4" creationId="{17911562-7014-70F4-5E7C-F806A410EAE6}"/>
          </ac:spMkLst>
        </pc:spChg>
        <pc:grpChg chg="add mod">
          <ac:chgData name="Hill, Edward" userId="1b1efea3-4bac-4e08-9d2b-e895ad78e617" providerId="ADAL" clId="{1F73F49B-BE9C-FE48-BCE6-FE8F523BF01F}" dt="2023-10-20T16:06:34.982" v="167"/>
          <ac:grpSpMkLst>
            <pc:docMk/>
            <pc:sldMk cId="4294080346" sldId="666"/>
            <ac:grpSpMk id="2" creationId="{E14D30F2-AEF2-A6E6-9416-991993CD9C4B}"/>
          </ac:grpSpMkLst>
        </pc:grpChg>
        <pc:grpChg chg="del">
          <ac:chgData name="Hill, Edward" userId="1b1efea3-4bac-4e08-9d2b-e895ad78e617" providerId="ADAL" clId="{1F73F49B-BE9C-FE48-BCE6-FE8F523BF01F}" dt="2023-10-20T16:06:34.790" v="166" actId="478"/>
          <ac:grpSpMkLst>
            <pc:docMk/>
            <pc:sldMk cId="4294080346" sldId="666"/>
            <ac:grpSpMk id="10" creationId="{1E94BC01-C89E-68B4-F0B7-0D75AF85605C}"/>
          </ac:grpSpMkLst>
        </pc:grpChg>
        <pc:picChg chg="mod">
          <ac:chgData name="Hill, Edward" userId="1b1efea3-4bac-4e08-9d2b-e895ad78e617" providerId="ADAL" clId="{1F73F49B-BE9C-FE48-BCE6-FE8F523BF01F}" dt="2023-10-20T16:06:34.982" v="167"/>
          <ac:picMkLst>
            <pc:docMk/>
            <pc:sldMk cId="4294080346" sldId="666"/>
            <ac:picMk id="5" creationId="{9CB4A7B6-AEB1-4ACA-5E22-2074E98A6D43}"/>
          </ac:picMkLst>
        </pc:picChg>
      </pc:sldChg>
      <pc:sldChg chg="addSp delSp modSp mod">
        <pc:chgData name="Hill, Edward" userId="1b1efea3-4bac-4e08-9d2b-e895ad78e617" providerId="ADAL" clId="{1F73F49B-BE9C-FE48-BCE6-FE8F523BF01F}" dt="2023-10-26T19:17:23.028" v="280" actId="33524"/>
        <pc:sldMkLst>
          <pc:docMk/>
          <pc:sldMk cId="115560213" sldId="667"/>
        </pc:sldMkLst>
        <pc:spChg chg="mod">
          <ac:chgData name="Hill, Edward" userId="1b1efea3-4bac-4e08-9d2b-e895ad78e617" providerId="ADAL" clId="{1F73F49B-BE9C-FE48-BCE6-FE8F523BF01F}" dt="2023-10-26T19:17:23.028" v="280" actId="33524"/>
          <ac:spMkLst>
            <pc:docMk/>
            <pc:sldMk cId="115560213" sldId="667"/>
            <ac:spMk id="3" creationId="{F7BB7C36-6641-4259-5612-F3D663376000}"/>
          </ac:spMkLst>
        </pc:spChg>
        <pc:spChg chg="mod">
          <ac:chgData name="Hill, Edward" userId="1b1efea3-4bac-4e08-9d2b-e895ad78e617" providerId="ADAL" clId="{1F73F49B-BE9C-FE48-BCE6-FE8F523BF01F}" dt="2023-10-20T16:08:00.838" v="196"/>
          <ac:spMkLst>
            <pc:docMk/>
            <pc:sldMk cId="115560213" sldId="667"/>
            <ac:spMk id="4" creationId="{03EF2759-7E41-2EBE-FD04-3D127F1788BE}"/>
          </ac:spMkLst>
        </pc:spChg>
        <pc:grpChg chg="add mod">
          <ac:chgData name="Hill, Edward" userId="1b1efea3-4bac-4e08-9d2b-e895ad78e617" providerId="ADAL" clId="{1F73F49B-BE9C-FE48-BCE6-FE8F523BF01F}" dt="2023-10-20T16:08:00.838" v="196"/>
          <ac:grpSpMkLst>
            <pc:docMk/>
            <pc:sldMk cId="115560213" sldId="667"/>
            <ac:grpSpMk id="2" creationId="{76C2AA90-B5AF-948E-0769-B24055DFCF7F}"/>
          </ac:grpSpMkLst>
        </pc:grpChg>
        <pc:grpChg chg="del">
          <ac:chgData name="Hill, Edward" userId="1b1efea3-4bac-4e08-9d2b-e895ad78e617" providerId="ADAL" clId="{1F73F49B-BE9C-FE48-BCE6-FE8F523BF01F}" dt="2023-10-20T16:08:00.526" v="195" actId="478"/>
          <ac:grpSpMkLst>
            <pc:docMk/>
            <pc:sldMk cId="115560213" sldId="667"/>
            <ac:grpSpMk id="10" creationId="{1E94BC01-C89E-68B4-F0B7-0D75AF85605C}"/>
          </ac:grpSpMkLst>
        </pc:grpChg>
        <pc:picChg chg="mod">
          <ac:chgData name="Hill, Edward" userId="1b1efea3-4bac-4e08-9d2b-e895ad78e617" providerId="ADAL" clId="{1F73F49B-BE9C-FE48-BCE6-FE8F523BF01F}" dt="2023-10-20T16:08:00.838" v="196"/>
          <ac:picMkLst>
            <pc:docMk/>
            <pc:sldMk cId="115560213" sldId="667"/>
            <ac:picMk id="5" creationId="{8E722004-36E9-B920-E500-2BF0BB86F476}"/>
          </ac:picMkLst>
        </pc:picChg>
      </pc:sldChg>
      <pc:sldChg chg="addSp delSp modSp mod">
        <pc:chgData name="Hill, Edward" userId="1b1efea3-4bac-4e08-9d2b-e895ad78e617" providerId="ADAL" clId="{1F73F49B-BE9C-FE48-BCE6-FE8F523BF01F}" dt="2023-10-20T16:06:17.981" v="159"/>
        <pc:sldMkLst>
          <pc:docMk/>
          <pc:sldMk cId="1303748976" sldId="668"/>
        </pc:sldMkLst>
        <pc:spChg chg="mod">
          <ac:chgData name="Hill, Edward" userId="1b1efea3-4bac-4e08-9d2b-e895ad78e617" providerId="ADAL" clId="{1F73F49B-BE9C-FE48-BCE6-FE8F523BF01F}" dt="2023-10-20T16:06:17.981" v="159"/>
          <ac:spMkLst>
            <pc:docMk/>
            <pc:sldMk cId="1303748976" sldId="668"/>
            <ac:spMk id="9" creationId="{0EE26A5F-B596-860C-68BB-BCB95AF2A8F9}"/>
          </ac:spMkLst>
        </pc:spChg>
        <pc:grpChg chg="del">
          <ac:chgData name="Hill, Edward" userId="1b1efea3-4bac-4e08-9d2b-e895ad78e617" providerId="ADAL" clId="{1F73F49B-BE9C-FE48-BCE6-FE8F523BF01F}" dt="2023-10-20T16:06:17.297" v="158" actId="478"/>
          <ac:grpSpMkLst>
            <pc:docMk/>
            <pc:sldMk cId="1303748976" sldId="668"/>
            <ac:grpSpMk id="2" creationId="{79CA9CA9-C74E-C00C-40B5-0EB620F84CFD}"/>
          </ac:grpSpMkLst>
        </pc:grpChg>
        <pc:grpChg chg="add mod">
          <ac:chgData name="Hill, Edward" userId="1b1efea3-4bac-4e08-9d2b-e895ad78e617" providerId="ADAL" clId="{1F73F49B-BE9C-FE48-BCE6-FE8F523BF01F}" dt="2023-10-20T16:06:17.981" v="159"/>
          <ac:grpSpMkLst>
            <pc:docMk/>
            <pc:sldMk cId="1303748976" sldId="668"/>
            <ac:grpSpMk id="5" creationId="{0751D5C6-CAE7-FC4C-656C-4CCFA64EE169}"/>
          </ac:grpSpMkLst>
        </pc:grpChg>
        <pc:picChg chg="mod">
          <ac:chgData name="Hill, Edward" userId="1b1efea3-4bac-4e08-9d2b-e895ad78e617" providerId="ADAL" clId="{1F73F49B-BE9C-FE48-BCE6-FE8F523BF01F}" dt="2023-10-20T16:06:17.981" v="159"/>
          <ac:picMkLst>
            <pc:docMk/>
            <pc:sldMk cId="1303748976" sldId="668"/>
            <ac:picMk id="10" creationId="{8FE86BD8-9CFC-CEDF-C8F2-BFF751313228}"/>
          </ac:picMkLst>
        </pc:picChg>
      </pc:sldChg>
      <pc:sldChg chg="addSp delSp modSp mod">
        <pc:chgData name="Hill, Edward" userId="1b1efea3-4bac-4e08-9d2b-e895ad78e617" providerId="ADAL" clId="{1F73F49B-BE9C-FE48-BCE6-FE8F523BF01F}" dt="2023-10-20T16:06:21.784" v="161"/>
        <pc:sldMkLst>
          <pc:docMk/>
          <pc:sldMk cId="4067403380" sldId="669"/>
        </pc:sldMkLst>
        <pc:spChg chg="mod">
          <ac:chgData name="Hill, Edward" userId="1b1efea3-4bac-4e08-9d2b-e895ad78e617" providerId="ADAL" clId="{1F73F49B-BE9C-FE48-BCE6-FE8F523BF01F}" dt="2023-10-20T16:06:21.784" v="161"/>
          <ac:spMkLst>
            <pc:docMk/>
            <pc:sldMk cId="4067403380" sldId="669"/>
            <ac:spMk id="6" creationId="{E4A234E7-9ED3-C580-7779-58E70BF8F128}"/>
          </ac:spMkLst>
        </pc:spChg>
        <pc:grpChg chg="del">
          <ac:chgData name="Hill, Edward" userId="1b1efea3-4bac-4e08-9d2b-e895ad78e617" providerId="ADAL" clId="{1F73F49B-BE9C-FE48-BCE6-FE8F523BF01F}" dt="2023-10-20T16:06:21.154" v="160" actId="478"/>
          <ac:grpSpMkLst>
            <pc:docMk/>
            <pc:sldMk cId="4067403380" sldId="669"/>
            <ac:grpSpMk id="2" creationId="{79CA9CA9-C74E-C00C-40B5-0EB620F84CFD}"/>
          </ac:grpSpMkLst>
        </pc:grpChg>
        <pc:grpChg chg="add mod">
          <ac:chgData name="Hill, Edward" userId="1b1efea3-4bac-4e08-9d2b-e895ad78e617" providerId="ADAL" clId="{1F73F49B-BE9C-FE48-BCE6-FE8F523BF01F}" dt="2023-10-20T16:06:21.784" v="161"/>
          <ac:grpSpMkLst>
            <pc:docMk/>
            <pc:sldMk cId="4067403380" sldId="669"/>
            <ac:grpSpMk id="5" creationId="{4E89A95D-F668-FCF9-A646-63EAB587F272}"/>
          </ac:grpSpMkLst>
        </pc:grpChg>
        <pc:picChg chg="mod">
          <ac:chgData name="Hill, Edward" userId="1b1efea3-4bac-4e08-9d2b-e895ad78e617" providerId="ADAL" clId="{1F73F49B-BE9C-FE48-BCE6-FE8F523BF01F}" dt="2023-10-20T16:06:21.784" v="161"/>
          <ac:picMkLst>
            <pc:docMk/>
            <pc:sldMk cId="4067403380" sldId="669"/>
            <ac:picMk id="7" creationId="{9E48009A-03DE-6387-565A-C90DB536979D}"/>
          </ac:picMkLst>
        </pc:picChg>
      </pc:sldChg>
      <pc:sldChg chg="addSp delSp modSp mod">
        <pc:chgData name="Hill, Edward" userId="1b1efea3-4bac-4e08-9d2b-e895ad78e617" providerId="ADAL" clId="{1F73F49B-BE9C-FE48-BCE6-FE8F523BF01F}" dt="2023-10-20T16:06:29.030" v="165" actId="20577"/>
        <pc:sldMkLst>
          <pc:docMk/>
          <pc:sldMk cId="2117406700" sldId="670"/>
        </pc:sldMkLst>
        <pc:spChg chg="mod">
          <ac:chgData name="Hill, Edward" userId="1b1efea3-4bac-4e08-9d2b-e895ad78e617" providerId="ADAL" clId="{1F73F49B-BE9C-FE48-BCE6-FE8F523BF01F}" dt="2023-10-20T16:06:29.030" v="165" actId="20577"/>
          <ac:spMkLst>
            <pc:docMk/>
            <pc:sldMk cId="2117406700" sldId="670"/>
            <ac:spMk id="6" creationId="{71DB978F-474F-5021-7F45-C42A25366F1E}"/>
          </ac:spMkLst>
        </pc:spChg>
        <pc:grpChg chg="del">
          <ac:chgData name="Hill, Edward" userId="1b1efea3-4bac-4e08-9d2b-e895ad78e617" providerId="ADAL" clId="{1F73F49B-BE9C-FE48-BCE6-FE8F523BF01F}" dt="2023-10-20T16:06:26.250" v="162" actId="478"/>
          <ac:grpSpMkLst>
            <pc:docMk/>
            <pc:sldMk cId="2117406700" sldId="670"/>
            <ac:grpSpMk id="2" creationId="{79CA9CA9-C74E-C00C-40B5-0EB620F84CFD}"/>
          </ac:grpSpMkLst>
        </pc:grpChg>
        <pc:grpChg chg="add mod">
          <ac:chgData name="Hill, Edward" userId="1b1efea3-4bac-4e08-9d2b-e895ad78e617" providerId="ADAL" clId="{1F73F49B-BE9C-FE48-BCE6-FE8F523BF01F}" dt="2023-10-20T16:06:26.475" v="163"/>
          <ac:grpSpMkLst>
            <pc:docMk/>
            <pc:sldMk cId="2117406700" sldId="670"/>
            <ac:grpSpMk id="5" creationId="{FC2E8C19-38EB-D6E9-69AB-A9B4815D63B7}"/>
          </ac:grpSpMkLst>
        </pc:grpChg>
        <pc:picChg chg="mod">
          <ac:chgData name="Hill, Edward" userId="1b1efea3-4bac-4e08-9d2b-e895ad78e617" providerId="ADAL" clId="{1F73F49B-BE9C-FE48-BCE6-FE8F523BF01F}" dt="2023-10-20T16:06:26.475" v="163"/>
          <ac:picMkLst>
            <pc:docMk/>
            <pc:sldMk cId="2117406700" sldId="670"/>
            <ac:picMk id="7" creationId="{D6428392-8FFA-BC2D-8DC9-C17A2D8FEA39}"/>
          </ac:picMkLst>
        </pc:picChg>
      </pc:sldChg>
      <pc:sldChg chg="addSp delSp modSp mod">
        <pc:chgData name="Hill, Edward" userId="1b1efea3-4bac-4e08-9d2b-e895ad78e617" providerId="ADAL" clId="{1F73F49B-BE9C-FE48-BCE6-FE8F523BF01F}" dt="2023-10-20T16:08:34.217" v="204"/>
        <pc:sldMkLst>
          <pc:docMk/>
          <pc:sldMk cId="2969703171" sldId="672"/>
        </pc:sldMkLst>
        <pc:spChg chg="mod">
          <ac:chgData name="Hill, Edward" userId="1b1efea3-4bac-4e08-9d2b-e895ad78e617" providerId="ADAL" clId="{1F73F49B-BE9C-FE48-BCE6-FE8F523BF01F}" dt="2023-10-20T16:08:34.217" v="204"/>
          <ac:spMkLst>
            <pc:docMk/>
            <pc:sldMk cId="2969703171" sldId="672"/>
            <ac:spMk id="11" creationId="{D7F35FCC-D5B1-B77A-B4A0-643EEA84B71B}"/>
          </ac:spMkLst>
        </pc:spChg>
        <pc:grpChg chg="del">
          <ac:chgData name="Hill, Edward" userId="1b1efea3-4bac-4e08-9d2b-e895ad78e617" providerId="ADAL" clId="{1F73F49B-BE9C-FE48-BCE6-FE8F523BF01F}" dt="2023-10-20T16:08:33.532" v="203" actId="478"/>
          <ac:grpSpMkLst>
            <pc:docMk/>
            <pc:sldMk cId="2969703171" sldId="672"/>
            <ac:grpSpMk id="4" creationId="{07CF1F6E-D6DD-8CF6-1445-D89C801BB5F9}"/>
          </ac:grpSpMkLst>
        </pc:grpChg>
        <pc:grpChg chg="add mod">
          <ac:chgData name="Hill, Edward" userId="1b1efea3-4bac-4e08-9d2b-e895ad78e617" providerId="ADAL" clId="{1F73F49B-BE9C-FE48-BCE6-FE8F523BF01F}" dt="2023-10-20T16:08:34.217" v="204"/>
          <ac:grpSpMkLst>
            <pc:docMk/>
            <pc:sldMk cId="2969703171" sldId="672"/>
            <ac:grpSpMk id="10" creationId="{3545F00D-942B-EDED-B3ED-7E0C5F2300D1}"/>
          </ac:grpSpMkLst>
        </pc:grpChg>
        <pc:picChg chg="mod">
          <ac:chgData name="Hill, Edward" userId="1b1efea3-4bac-4e08-9d2b-e895ad78e617" providerId="ADAL" clId="{1F73F49B-BE9C-FE48-BCE6-FE8F523BF01F}" dt="2023-10-20T16:08:34.217" v="204"/>
          <ac:picMkLst>
            <pc:docMk/>
            <pc:sldMk cId="2969703171" sldId="672"/>
            <ac:picMk id="12" creationId="{10CDC2FC-78E2-3AAD-683D-81F5089ADF90}"/>
          </ac:picMkLst>
        </pc:picChg>
      </pc:sldChg>
      <pc:sldChg chg="addSp delSp modSp mod">
        <pc:chgData name="Hill, Edward" userId="1b1efea3-4bac-4e08-9d2b-e895ad78e617" providerId="ADAL" clId="{1F73F49B-BE9C-FE48-BCE6-FE8F523BF01F}" dt="2023-10-20T16:08:08.444" v="198"/>
        <pc:sldMkLst>
          <pc:docMk/>
          <pc:sldMk cId="999027390" sldId="674"/>
        </pc:sldMkLst>
        <pc:spChg chg="mod">
          <ac:chgData name="Hill, Edward" userId="1b1efea3-4bac-4e08-9d2b-e895ad78e617" providerId="ADAL" clId="{1F73F49B-BE9C-FE48-BCE6-FE8F523BF01F}" dt="2023-10-20T16:08:08.444" v="198"/>
          <ac:spMkLst>
            <pc:docMk/>
            <pc:sldMk cId="999027390" sldId="674"/>
            <ac:spMk id="4" creationId="{BB6A3F3E-AB08-3003-A07E-854B042DFA3A}"/>
          </ac:spMkLst>
        </pc:spChg>
        <pc:grpChg chg="add mod">
          <ac:chgData name="Hill, Edward" userId="1b1efea3-4bac-4e08-9d2b-e895ad78e617" providerId="ADAL" clId="{1F73F49B-BE9C-FE48-BCE6-FE8F523BF01F}" dt="2023-10-20T16:08:08.444" v="198"/>
          <ac:grpSpMkLst>
            <pc:docMk/>
            <pc:sldMk cId="999027390" sldId="674"/>
            <ac:grpSpMk id="3" creationId="{E1EB8B7A-25EF-50EE-3628-5EEB4683F2EA}"/>
          </ac:grpSpMkLst>
        </pc:grpChg>
        <pc:grpChg chg="del">
          <ac:chgData name="Hill, Edward" userId="1b1efea3-4bac-4e08-9d2b-e895ad78e617" providerId="ADAL" clId="{1F73F49B-BE9C-FE48-BCE6-FE8F523BF01F}" dt="2023-10-20T16:08:07.657" v="197" actId="478"/>
          <ac:grpSpMkLst>
            <pc:docMk/>
            <pc:sldMk cId="999027390" sldId="674"/>
            <ac:grpSpMk id="5" creationId="{6BEA577A-5D86-B465-B1B4-A0EF1A30DF7C}"/>
          </ac:grpSpMkLst>
        </pc:grpChg>
        <pc:picChg chg="mod">
          <ac:chgData name="Hill, Edward" userId="1b1efea3-4bac-4e08-9d2b-e895ad78e617" providerId="ADAL" clId="{1F73F49B-BE9C-FE48-BCE6-FE8F523BF01F}" dt="2023-10-20T16:08:08.444" v="198"/>
          <ac:picMkLst>
            <pc:docMk/>
            <pc:sldMk cId="999027390" sldId="674"/>
            <ac:picMk id="12" creationId="{4EA0623F-D081-21F3-9684-47BE28FFA42E}"/>
          </ac:picMkLst>
        </pc:picChg>
      </pc:sldChg>
      <pc:sldChg chg="addSp delSp modSp mod">
        <pc:chgData name="Hill, Edward" userId="1b1efea3-4bac-4e08-9d2b-e895ad78e617" providerId="ADAL" clId="{1F73F49B-BE9C-FE48-BCE6-FE8F523BF01F}" dt="2023-10-20T16:08:30.427" v="202"/>
        <pc:sldMkLst>
          <pc:docMk/>
          <pc:sldMk cId="1413755029" sldId="676"/>
        </pc:sldMkLst>
        <pc:spChg chg="mod">
          <ac:chgData name="Hill, Edward" userId="1b1efea3-4bac-4e08-9d2b-e895ad78e617" providerId="ADAL" clId="{1F73F49B-BE9C-FE48-BCE6-FE8F523BF01F}" dt="2023-10-20T16:08:30.427" v="202"/>
          <ac:spMkLst>
            <pc:docMk/>
            <pc:sldMk cId="1413755029" sldId="676"/>
            <ac:spMk id="4" creationId="{F479CFA0-83D3-1947-74B8-7B97AAE50953}"/>
          </ac:spMkLst>
        </pc:spChg>
        <pc:grpChg chg="add mod">
          <ac:chgData name="Hill, Edward" userId="1b1efea3-4bac-4e08-9d2b-e895ad78e617" providerId="ADAL" clId="{1F73F49B-BE9C-FE48-BCE6-FE8F523BF01F}" dt="2023-10-20T16:08:30.427" v="202"/>
          <ac:grpSpMkLst>
            <pc:docMk/>
            <pc:sldMk cId="1413755029" sldId="676"/>
            <ac:grpSpMk id="2" creationId="{64E2F140-0332-D015-794B-9654659C7986}"/>
          </ac:grpSpMkLst>
        </pc:grpChg>
        <pc:grpChg chg="del">
          <ac:chgData name="Hill, Edward" userId="1b1efea3-4bac-4e08-9d2b-e895ad78e617" providerId="ADAL" clId="{1F73F49B-BE9C-FE48-BCE6-FE8F523BF01F}" dt="2023-10-20T16:08:29.595" v="201" actId="478"/>
          <ac:grpSpMkLst>
            <pc:docMk/>
            <pc:sldMk cId="1413755029" sldId="676"/>
            <ac:grpSpMk id="5" creationId="{6BEA577A-5D86-B465-B1B4-A0EF1A30DF7C}"/>
          </ac:grpSpMkLst>
        </pc:grpChg>
        <pc:picChg chg="mod">
          <ac:chgData name="Hill, Edward" userId="1b1efea3-4bac-4e08-9d2b-e895ad78e617" providerId="ADAL" clId="{1F73F49B-BE9C-FE48-BCE6-FE8F523BF01F}" dt="2023-10-20T16:08:30.427" v="202"/>
          <ac:picMkLst>
            <pc:docMk/>
            <pc:sldMk cId="1413755029" sldId="676"/>
            <ac:picMk id="8" creationId="{E5174AFD-250E-B427-C137-0498CB22022A}"/>
          </ac:picMkLst>
        </pc:picChg>
      </pc:sldChg>
      <pc:sldChg chg="addSp delSp modSp mod">
        <pc:chgData name="Hill, Edward" userId="1b1efea3-4bac-4e08-9d2b-e895ad78e617" providerId="ADAL" clId="{1F73F49B-BE9C-FE48-BCE6-FE8F523BF01F}" dt="2023-10-20T16:08:24.070" v="200"/>
        <pc:sldMkLst>
          <pc:docMk/>
          <pc:sldMk cId="960633138" sldId="677"/>
        </pc:sldMkLst>
        <pc:spChg chg="mod">
          <ac:chgData name="Hill, Edward" userId="1b1efea3-4bac-4e08-9d2b-e895ad78e617" providerId="ADAL" clId="{1F73F49B-BE9C-FE48-BCE6-FE8F523BF01F}" dt="2023-10-20T16:08:24.070" v="200"/>
          <ac:spMkLst>
            <pc:docMk/>
            <pc:sldMk cId="960633138" sldId="677"/>
            <ac:spMk id="11" creationId="{E40DB617-2D22-6070-DFA7-7FD6E5407A44}"/>
          </ac:spMkLst>
        </pc:spChg>
        <pc:grpChg chg="add mod">
          <ac:chgData name="Hill, Edward" userId="1b1efea3-4bac-4e08-9d2b-e895ad78e617" providerId="ADAL" clId="{1F73F49B-BE9C-FE48-BCE6-FE8F523BF01F}" dt="2023-10-20T16:08:24.070" v="200"/>
          <ac:grpSpMkLst>
            <pc:docMk/>
            <pc:sldMk cId="960633138" sldId="677"/>
            <ac:grpSpMk id="4" creationId="{4B262BBF-81A0-53CA-927B-00ED016D022F}"/>
          </ac:grpSpMkLst>
        </pc:grpChg>
        <pc:grpChg chg="del">
          <ac:chgData name="Hill, Edward" userId="1b1efea3-4bac-4e08-9d2b-e895ad78e617" providerId="ADAL" clId="{1F73F49B-BE9C-FE48-BCE6-FE8F523BF01F}" dt="2023-10-20T16:08:23.363" v="199" actId="478"/>
          <ac:grpSpMkLst>
            <pc:docMk/>
            <pc:sldMk cId="960633138" sldId="677"/>
            <ac:grpSpMk id="5" creationId="{6BEA577A-5D86-B465-B1B4-A0EF1A30DF7C}"/>
          </ac:grpSpMkLst>
        </pc:grpChg>
        <pc:picChg chg="mod">
          <ac:chgData name="Hill, Edward" userId="1b1efea3-4bac-4e08-9d2b-e895ad78e617" providerId="ADAL" clId="{1F73F49B-BE9C-FE48-BCE6-FE8F523BF01F}" dt="2023-10-20T16:08:24.070" v="200"/>
          <ac:picMkLst>
            <pc:docMk/>
            <pc:sldMk cId="960633138" sldId="677"/>
            <ac:picMk id="12" creationId="{94876117-9961-CF3C-1181-F13B8C19F3C1}"/>
          </ac:picMkLst>
        </pc:picChg>
      </pc:sldChg>
      <pc:sldChg chg="addSp delSp modSp mod">
        <pc:chgData name="Hill, Edward" userId="1b1efea3-4bac-4e08-9d2b-e895ad78e617" providerId="ADAL" clId="{1F73F49B-BE9C-FE48-BCE6-FE8F523BF01F}" dt="2023-10-20T16:07:50.949" v="191"/>
        <pc:sldMkLst>
          <pc:docMk/>
          <pc:sldMk cId="3317548097" sldId="678"/>
        </pc:sldMkLst>
        <pc:spChg chg="mod">
          <ac:chgData name="Hill, Edward" userId="1b1efea3-4bac-4e08-9d2b-e895ad78e617" providerId="ADAL" clId="{1F73F49B-BE9C-FE48-BCE6-FE8F523BF01F}" dt="2023-10-20T16:07:50.949" v="191"/>
          <ac:spMkLst>
            <pc:docMk/>
            <pc:sldMk cId="3317548097" sldId="678"/>
            <ac:spMk id="4" creationId="{B87330CF-FAB6-1B2E-5A6F-C0A181E51357}"/>
          </ac:spMkLst>
        </pc:spChg>
        <pc:grpChg chg="add mod">
          <ac:chgData name="Hill, Edward" userId="1b1efea3-4bac-4e08-9d2b-e895ad78e617" providerId="ADAL" clId="{1F73F49B-BE9C-FE48-BCE6-FE8F523BF01F}" dt="2023-10-20T16:07:50.949" v="191"/>
          <ac:grpSpMkLst>
            <pc:docMk/>
            <pc:sldMk cId="3317548097" sldId="678"/>
            <ac:grpSpMk id="2" creationId="{68ED7301-7DD4-6B83-F1F7-2A523E311D50}"/>
          </ac:grpSpMkLst>
        </pc:grpChg>
        <pc:grpChg chg="del">
          <ac:chgData name="Hill, Edward" userId="1b1efea3-4bac-4e08-9d2b-e895ad78e617" providerId="ADAL" clId="{1F73F49B-BE9C-FE48-BCE6-FE8F523BF01F}" dt="2023-10-20T16:07:50.592" v="190" actId="478"/>
          <ac:grpSpMkLst>
            <pc:docMk/>
            <pc:sldMk cId="3317548097" sldId="678"/>
            <ac:grpSpMk id="5" creationId="{6BEA577A-5D86-B465-B1B4-A0EF1A30DF7C}"/>
          </ac:grpSpMkLst>
        </pc:grpChg>
        <pc:picChg chg="mod">
          <ac:chgData name="Hill, Edward" userId="1b1efea3-4bac-4e08-9d2b-e895ad78e617" providerId="ADAL" clId="{1F73F49B-BE9C-FE48-BCE6-FE8F523BF01F}" dt="2023-10-20T16:07:50.949" v="191"/>
          <ac:picMkLst>
            <pc:docMk/>
            <pc:sldMk cId="3317548097" sldId="678"/>
            <ac:picMk id="10" creationId="{0135158E-0451-7783-745D-6E94CF548F22}"/>
          </ac:picMkLst>
        </pc:picChg>
      </pc:sldChg>
      <pc:sldChg chg="addSp delSp modSp mod">
        <pc:chgData name="Hill, Edward" userId="1b1efea3-4bac-4e08-9d2b-e895ad78e617" providerId="ADAL" clId="{1F73F49B-BE9C-FE48-BCE6-FE8F523BF01F}" dt="2023-10-20T16:05:28.125" v="142"/>
        <pc:sldMkLst>
          <pc:docMk/>
          <pc:sldMk cId="1454702278" sldId="679"/>
        </pc:sldMkLst>
        <pc:spChg chg="mod">
          <ac:chgData name="Hill, Edward" userId="1b1efea3-4bac-4e08-9d2b-e895ad78e617" providerId="ADAL" clId="{1F73F49B-BE9C-FE48-BCE6-FE8F523BF01F}" dt="2023-10-20T16:05:28.125" v="142"/>
          <ac:spMkLst>
            <pc:docMk/>
            <pc:sldMk cId="1454702278" sldId="679"/>
            <ac:spMk id="7" creationId="{DFA74CCC-4654-D8CC-41EC-B3D34A4EC049}"/>
          </ac:spMkLst>
        </pc:spChg>
        <pc:grpChg chg="del">
          <ac:chgData name="Hill, Edward" userId="1b1efea3-4bac-4e08-9d2b-e895ad78e617" providerId="ADAL" clId="{1F73F49B-BE9C-FE48-BCE6-FE8F523BF01F}" dt="2023-10-20T16:05:27.886" v="141" actId="478"/>
          <ac:grpSpMkLst>
            <pc:docMk/>
            <pc:sldMk cId="1454702278" sldId="679"/>
            <ac:grpSpMk id="3" creationId="{05E9CFAA-4159-6201-3C50-052BEEF1C9A0}"/>
          </ac:grpSpMkLst>
        </pc:grpChg>
        <pc:grpChg chg="add mod">
          <ac:chgData name="Hill, Edward" userId="1b1efea3-4bac-4e08-9d2b-e895ad78e617" providerId="ADAL" clId="{1F73F49B-BE9C-FE48-BCE6-FE8F523BF01F}" dt="2023-10-20T16:05:28.125" v="142"/>
          <ac:grpSpMkLst>
            <pc:docMk/>
            <pc:sldMk cId="1454702278" sldId="679"/>
            <ac:grpSpMk id="6" creationId="{21D47D62-FE75-9157-C094-3EBF91F2BC55}"/>
          </ac:grpSpMkLst>
        </pc:grpChg>
        <pc:picChg chg="mod">
          <ac:chgData name="Hill, Edward" userId="1b1efea3-4bac-4e08-9d2b-e895ad78e617" providerId="ADAL" clId="{1F73F49B-BE9C-FE48-BCE6-FE8F523BF01F}" dt="2023-10-20T16:05:28.125" v="142"/>
          <ac:picMkLst>
            <pc:docMk/>
            <pc:sldMk cId="1454702278" sldId="679"/>
            <ac:picMk id="9" creationId="{7F27EF12-CED8-B732-A3C3-F13710466771}"/>
          </ac:picMkLst>
        </pc:picChg>
      </pc:sldChg>
      <pc:sldChg chg="add del">
        <pc:chgData name="Hill, Edward" userId="1b1efea3-4bac-4e08-9d2b-e895ad78e617" providerId="ADAL" clId="{1F73F49B-BE9C-FE48-BCE6-FE8F523BF01F}" dt="2023-10-20T16:13:29.872" v="272" actId="2696"/>
        <pc:sldMkLst>
          <pc:docMk/>
          <pc:sldMk cId="703582957" sldId="680"/>
        </pc:sldMkLst>
      </pc:sldChg>
      <pc:sldChg chg="add del">
        <pc:chgData name="Hill, Edward" userId="1b1efea3-4bac-4e08-9d2b-e895ad78e617" providerId="ADAL" clId="{1F73F49B-BE9C-FE48-BCE6-FE8F523BF01F}" dt="2023-10-20T16:04:35.655" v="95" actId="2696"/>
        <pc:sldMkLst>
          <pc:docMk/>
          <pc:sldMk cId="1208081568" sldId="680"/>
        </pc:sldMkLst>
      </pc:sldChg>
      <pc:sldChg chg="addSp delSp modSp add mod">
        <pc:chgData name="Hill, Edward" userId="1b1efea3-4bac-4e08-9d2b-e895ad78e617" providerId="ADAL" clId="{1F73F49B-BE9C-FE48-BCE6-FE8F523BF01F}" dt="2023-10-20T16:09:25.551" v="218"/>
        <pc:sldMkLst>
          <pc:docMk/>
          <pc:sldMk cId="3345142123" sldId="681"/>
        </pc:sldMkLst>
        <pc:spChg chg="mod">
          <ac:chgData name="Hill, Edward" userId="1b1efea3-4bac-4e08-9d2b-e895ad78e617" providerId="ADAL" clId="{1F73F49B-BE9C-FE48-BCE6-FE8F523BF01F}" dt="2023-10-20T16:09:25.551" v="218"/>
          <ac:spMkLst>
            <pc:docMk/>
            <pc:sldMk cId="3345142123" sldId="681"/>
            <ac:spMk id="7" creationId="{B93BB2D4-446E-549D-8897-B999D17E7567}"/>
          </ac:spMkLst>
        </pc:spChg>
        <pc:grpChg chg="del">
          <ac:chgData name="Hill, Edward" userId="1b1efea3-4bac-4e08-9d2b-e895ad78e617" providerId="ADAL" clId="{1F73F49B-BE9C-FE48-BCE6-FE8F523BF01F}" dt="2023-10-20T16:09:24.506" v="217" actId="478"/>
          <ac:grpSpMkLst>
            <pc:docMk/>
            <pc:sldMk cId="3345142123" sldId="681"/>
            <ac:grpSpMk id="2" creationId="{3CB4922F-F603-EF65-99C3-0DE4CEAF4FB7}"/>
          </ac:grpSpMkLst>
        </pc:grpChg>
        <pc:grpChg chg="add mod">
          <ac:chgData name="Hill, Edward" userId="1b1efea3-4bac-4e08-9d2b-e895ad78e617" providerId="ADAL" clId="{1F73F49B-BE9C-FE48-BCE6-FE8F523BF01F}" dt="2023-10-20T16:09:25.551" v="218"/>
          <ac:grpSpMkLst>
            <pc:docMk/>
            <pc:sldMk cId="3345142123" sldId="681"/>
            <ac:grpSpMk id="4" creationId="{5267909B-6684-6466-B3D0-A1975615D500}"/>
          </ac:grpSpMkLst>
        </pc:grpChg>
        <pc:picChg chg="mod">
          <ac:chgData name="Hill, Edward" userId="1b1efea3-4bac-4e08-9d2b-e895ad78e617" providerId="ADAL" clId="{1F73F49B-BE9C-FE48-BCE6-FE8F523BF01F}" dt="2023-10-20T16:09:25.551" v="218"/>
          <ac:picMkLst>
            <pc:docMk/>
            <pc:sldMk cId="3345142123" sldId="681"/>
            <ac:picMk id="8" creationId="{835EDE3B-A13C-14E8-DBE5-18B49701209D}"/>
          </ac:picMkLst>
        </pc:picChg>
      </pc:sldChg>
      <pc:sldChg chg="addSp delSp modSp add mod">
        <pc:chgData name="Hill, Edward" userId="1b1efea3-4bac-4e08-9d2b-e895ad78e617" providerId="ADAL" clId="{1F73F49B-BE9C-FE48-BCE6-FE8F523BF01F}" dt="2023-10-20T16:09:36.957" v="220"/>
        <pc:sldMkLst>
          <pc:docMk/>
          <pc:sldMk cId="1573519880" sldId="682"/>
        </pc:sldMkLst>
        <pc:spChg chg="mod">
          <ac:chgData name="Hill, Edward" userId="1b1efea3-4bac-4e08-9d2b-e895ad78e617" providerId="ADAL" clId="{1F73F49B-BE9C-FE48-BCE6-FE8F523BF01F}" dt="2023-10-20T16:09:36.957" v="220"/>
          <ac:spMkLst>
            <pc:docMk/>
            <pc:sldMk cId="1573519880" sldId="682"/>
            <ac:spMk id="8" creationId="{41A535A3-0549-3AAD-4FA4-9CF2EBB00DDD}"/>
          </ac:spMkLst>
        </pc:spChg>
        <pc:grpChg chg="del">
          <ac:chgData name="Hill, Edward" userId="1b1efea3-4bac-4e08-9d2b-e895ad78e617" providerId="ADAL" clId="{1F73F49B-BE9C-FE48-BCE6-FE8F523BF01F}" dt="2023-10-20T16:09:35.497" v="219" actId="478"/>
          <ac:grpSpMkLst>
            <pc:docMk/>
            <pc:sldMk cId="1573519880" sldId="682"/>
            <ac:grpSpMk id="2" creationId="{3CB4922F-F603-EF65-99C3-0DE4CEAF4FB7}"/>
          </ac:grpSpMkLst>
        </pc:grpChg>
        <pc:grpChg chg="add mod">
          <ac:chgData name="Hill, Edward" userId="1b1efea3-4bac-4e08-9d2b-e895ad78e617" providerId="ADAL" clId="{1F73F49B-BE9C-FE48-BCE6-FE8F523BF01F}" dt="2023-10-20T16:09:36.957" v="220"/>
          <ac:grpSpMkLst>
            <pc:docMk/>
            <pc:sldMk cId="1573519880" sldId="682"/>
            <ac:grpSpMk id="4" creationId="{D63AB7A9-B306-2B64-DE81-E88328DD7B6D}"/>
          </ac:grpSpMkLst>
        </pc:grpChg>
        <pc:picChg chg="mod">
          <ac:chgData name="Hill, Edward" userId="1b1efea3-4bac-4e08-9d2b-e895ad78e617" providerId="ADAL" clId="{1F73F49B-BE9C-FE48-BCE6-FE8F523BF01F}" dt="2023-10-20T16:09:36.957" v="220"/>
          <ac:picMkLst>
            <pc:docMk/>
            <pc:sldMk cId="1573519880" sldId="682"/>
            <ac:picMk id="10" creationId="{F3EF2B3E-4B03-C84B-500D-CCCD34BFE84F}"/>
          </ac:picMkLst>
        </pc:picChg>
      </pc:sldChg>
      <pc:sldChg chg="add ord">
        <pc:chgData name="Hill, Edward" userId="1b1efea3-4bac-4e08-9d2b-e895ad78e617" providerId="ADAL" clId="{1F73F49B-BE9C-FE48-BCE6-FE8F523BF01F}" dt="2023-10-20T16:13:38.745" v="275" actId="20578"/>
        <pc:sldMkLst>
          <pc:docMk/>
          <pc:sldMk cId="350314838" sldId="683"/>
        </pc:sldMkLst>
      </pc:sldChg>
    </pc:docChg>
  </pc:docChgLst>
  <pc:docChgLst>
    <pc:chgData name="Hill, Edward" userId="1b1efea3-4bac-4e08-9d2b-e895ad78e617" providerId="ADAL" clId="{71A120D9-5D76-5443-9EA3-98DE4FCB727A}"/>
    <pc:docChg chg="undo custSel modSld">
      <pc:chgData name="Hill, Edward" userId="1b1efea3-4bac-4e08-9d2b-e895ad78e617" providerId="ADAL" clId="{71A120D9-5D76-5443-9EA3-98DE4FCB727A}" dt="2023-10-06T12:46:52.642" v="6" actId="164"/>
      <pc:docMkLst>
        <pc:docMk/>
      </pc:docMkLst>
      <pc:sldChg chg="addSp delSp modSp mod">
        <pc:chgData name="Hill, Edward" userId="1b1efea3-4bac-4e08-9d2b-e895ad78e617" providerId="ADAL" clId="{71A120D9-5D76-5443-9EA3-98DE4FCB727A}" dt="2023-10-06T12:46:52.642" v="6" actId="164"/>
        <pc:sldMkLst>
          <pc:docMk/>
          <pc:sldMk cId="1615702412" sldId="645"/>
        </pc:sldMkLst>
        <pc:spChg chg="mod topLvl">
          <ac:chgData name="Hill, Edward" userId="1b1efea3-4bac-4e08-9d2b-e895ad78e617" providerId="ADAL" clId="{71A120D9-5D76-5443-9EA3-98DE4FCB727A}" dt="2023-10-06T12:46:41.464" v="5" actId="167"/>
          <ac:spMkLst>
            <pc:docMk/>
            <pc:sldMk cId="1615702412" sldId="645"/>
            <ac:spMk id="2" creationId="{3F37C5F1-8E43-D6EE-ECAC-1FC65BE99751}"/>
          </ac:spMkLst>
        </pc:spChg>
        <pc:spChg chg="mod topLvl">
          <ac:chgData name="Hill, Edward" userId="1b1efea3-4bac-4e08-9d2b-e895ad78e617" providerId="ADAL" clId="{71A120D9-5D76-5443-9EA3-98DE4FCB727A}" dt="2023-10-06T12:46:41.464" v="5" actId="167"/>
          <ac:spMkLst>
            <pc:docMk/>
            <pc:sldMk cId="1615702412" sldId="645"/>
            <ac:spMk id="3" creationId="{3E4AFE36-18FE-D5A9-6601-AAA7704B6CB6}"/>
          </ac:spMkLst>
        </pc:spChg>
        <pc:spChg chg="topLvl">
          <ac:chgData name="Hill, Edward" userId="1b1efea3-4bac-4e08-9d2b-e895ad78e617" providerId="ADAL" clId="{71A120D9-5D76-5443-9EA3-98DE4FCB727A}" dt="2023-10-06T12:46:16.783" v="3" actId="164"/>
          <ac:spMkLst>
            <pc:docMk/>
            <pc:sldMk cId="1615702412" sldId="645"/>
            <ac:spMk id="4" creationId="{97CFCD18-3ACD-2ABC-6D1E-E92B7DF008F7}"/>
          </ac:spMkLst>
        </pc:spChg>
        <pc:spChg chg="mod topLvl">
          <ac:chgData name="Hill, Edward" userId="1b1efea3-4bac-4e08-9d2b-e895ad78e617" providerId="ADAL" clId="{71A120D9-5D76-5443-9EA3-98DE4FCB727A}" dt="2023-10-06T12:46:41.464" v="5" actId="167"/>
          <ac:spMkLst>
            <pc:docMk/>
            <pc:sldMk cId="1615702412" sldId="645"/>
            <ac:spMk id="5" creationId="{D5595A2E-BAC2-EDD2-438D-50828174E8DA}"/>
          </ac:spMkLst>
        </pc:spChg>
        <pc:spChg chg="mod">
          <ac:chgData name="Hill, Edward" userId="1b1efea3-4bac-4e08-9d2b-e895ad78e617" providerId="ADAL" clId="{71A120D9-5D76-5443-9EA3-98DE4FCB727A}" dt="2023-10-06T12:46:41.464" v="5" actId="167"/>
          <ac:spMkLst>
            <pc:docMk/>
            <pc:sldMk cId="1615702412" sldId="645"/>
            <ac:spMk id="11" creationId="{DB0204CA-C400-C64E-A396-2B6AA3F9DA3B}"/>
          </ac:spMkLst>
        </pc:spChg>
        <pc:spChg chg="topLvl">
          <ac:chgData name="Hill, Edward" userId="1b1efea3-4bac-4e08-9d2b-e895ad78e617" providerId="ADAL" clId="{71A120D9-5D76-5443-9EA3-98DE4FCB727A}" dt="2023-10-06T12:46:16.783" v="3" actId="164"/>
          <ac:spMkLst>
            <pc:docMk/>
            <pc:sldMk cId="1615702412" sldId="645"/>
            <ac:spMk id="15" creationId="{FDB572F0-9136-CEB2-E925-1B70100592F3}"/>
          </ac:spMkLst>
        </pc:spChg>
        <pc:spChg chg="topLvl">
          <ac:chgData name="Hill, Edward" userId="1b1efea3-4bac-4e08-9d2b-e895ad78e617" providerId="ADAL" clId="{71A120D9-5D76-5443-9EA3-98DE4FCB727A}" dt="2023-10-06T12:46:16.783" v="3" actId="164"/>
          <ac:spMkLst>
            <pc:docMk/>
            <pc:sldMk cId="1615702412" sldId="645"/>
            <ac:spMk id="18" creationId="{076F4013-CB7E-235D-9730-E0E2599A9633}"/>
          </ac:spMkLst>
        </pc:spChg>
        <pc:spChg chg="topLvl">
          <ac:chgData name="Hill, Edward" userId="1b1efea3-4bac-4e08-9d2b-e895ad78e617" providerId="ADAL" clId="{71A120D9-5D76-5443-9EA3-98DE4FCB727A}" dt="2023-10-06T12:46:16.783" v="3" actId="164"/>
          <ac:spMkLst>
            <pc:docMk/>
            <pc:sldMk cId="1615702412" sldId="645"/>
            <ac:spMk id="19" creationId="{3A5910A6-7471-78DE-E466-B444364F4988}"/>
          </ac:spMkLst>
        </pc:spChg>
        <pc:spChg chg="topLvl">
          <ac:chgData name="Hill, Edward" userId="1b1efea3-4bac-4e08-9d2b-e895ad78e617" providerId="ADAL" clId="{71A120D9-5D76-5443-9EA3-98DE4FCB727A}" dt="2023-10-06T12:46:16.783" v="3" actId="164"/>
          <ac:spMkLst>
            <pc:docMk/>
            <pc:sldMk cId="1615702412" sldId="645"/>
            <ac:spMk id="20" creationId="{19E005B5-332C-3845-CBFE-8946404C5163}"/>
          </ac:spMkLst>
        </pc:spChg>
        <pc:spChg chg="topLvl">
          <ac:chgData name="Hill, Edward" userId="1b1efea3-4bac-4e08-9d2b-e895ad78e617" providerId="ADAL" clId="{71A120D9-5D76-5443-9EA3-98DE4FCB727A}" dt="2023-10-06T12:46:16.783" v="3" actId="164"/>
          <ac:spMkLst>
            <pc:docMk/>
            <pc:sldMk cId="1615702412" sldId="645"/>
            <ac:spMk id="21" creationId="{C15F27D5-E044-38A0-77EC-9CB8EB04C84F}"/>
          </ac:spMkLst>
        </pc:spChg>
        <pc:spChg chg="mod topLvl">
          <ac:chgData name="Hill, Edward" userId="1b1efea3-4bac-4e08-9d2b-e895ad78e617" providerId="ADAL" clId="{71A120D9-5D76-5443-9EA3-98DE4FCB727A}" dt="2023-10-06T12:46:41.464" v="5" actId="167"/>
          <ac:spMkLst>
            <pc:docMk/>
            <pc:sldMk cId="1615702412" sldId="645"/>
            <ac:spMk id="23" creationId="{9A6BE883-42AE-6E07-5C6A-161112FFEB10}"/>
          </ac:spMkLst>
        </pc:spChg>
        <pc:spChg chg="topLvl">
          <ac:chgData name="Hill, Edward" userId="1b1efea3-4bac-4e08-9d2b-e895ad78e617" providerId="ADAL" clId="{71A120D9-5D76-5443-9EA3-98DE4FCB727A}" dt="2023-10-06T12:46:16.783" v="3" actId="164"/>
          <ac:spMkLst>
            <pc:docMk/>
            <pc:sldMk cId="1615702412" sldId="645"/>
            <ac:spMk id="25" creationId="{40EAEB34-8AA8-B606-3908-9948892513DA}"/>
          </ac:spMkLst>
        </pc:spChg>
        <pc:grpChg chg="add del">
          <ac:chgData name="Hill, Edward" userId="1b1efea3-4bac-4e08-9d2b-e895ad78e617" providerId="ADAL" clId="{71A120D9-5D76-5443-9EA3-98DE4FCB727A}" dt="2023-10-06T12:46:16.783" v="3" actId="164"/>
          <ac:grpSpMkLst>
            <pc:docMk/>
            <pc:sldMk cId="1615702412" sldId="645"/>
            <ac:grpSpMk id="6" creationId="{8D4400EE-3540-89E0-6BEB-24F873E1D4B6}"/>
          </ac:grpSpMkLst>
        </pc:grpChg>
        <pc:grpChg chg="add">
          <ac:chgData name="Hill, Edward" userId="1b1efea3-4bac-4e08-9d2b-e895ad78e617" providerId="ADAL" clId="{71A120D9-5D76-5443-9EA3-98DE4FCB727A}" dt="2023-10-06T12:46:52.642" v="6" actId="164"/>
          <ac:grpSpMkLst>
            <pc:docMk/>
            <pc:sldMk cId="1615702412" sldId="645"/>
            <ac:grpSpMk id="9" creationId="{B209F388-6900-A11D-A4E9-920A4252C701}"/>
          </ac:grpSpMkLst>
        </pc:grpChg>
        <pc:cxnChg chg="topLvl">
          <ac:chgData name="Hill, Edward" userId="1b1efea3-4bac-4e08-9d2b-e895ad78e617" providerId="ADAL" clId="{71A120D9-5D76-5443-9EA3-98DE4FCB727A}" dt="2023-10-06T12:46:16.783" v="3" actId="164"/>
          <ac:cxnSpMkLst>
            <pc:docMk/>
            <pc:sldMk cId="1615702412" sldId="645"/>
            <ac:cxnSpMk id="22" creationId="{8DD96574-F8E7-67C3-20EF-13AFDCD4D836}"/>
          </ac:cxnSpMkLst>
        </pc:cxnChg>
        <pc:cxnChg chg="topLvl">
          <ac:chgData name="Hill, Edward" userId="1b1efea3-4bac-4e08-9d2b-e895ad78e617" providerId="ADAL" clId="{71A120D9-5D76-5443-9EA3-98DE4FCB727A}" dt="2023-10-06T12:46:16.783" v="3" actId="164"/>
          <ac:cxnSpMkLst>
            <pc:docMk/>
            <pc:sldMk cId="1615702412" sldId="645"/>
            <ac:cxnSpMk id="27" creationId="{87B607A0-C602-0261-49DB-67E7FA325B68}"/>
          </ac:cxnSpMkLst>
        </pc:cxnChg>
        <pc:cxnChg chg="topLvl">
          <ac:chgData name="Hill, Edward" userId="1b1efea3-4bac-4e08-9d2b-e895ad78e617" providerId="ADAL" clId="{71A120D9-5D76-5443-9EA3-98DE4FCB727A}" dt="2023-10-06T12:46:16.783" v="3" actId="164"/>
          <ac:cxnSpMkLst>
            <pc:docMk/>
            <pc:sldMk cId="1615702412" sldId="645"/>
            <ac:cxnSpMk id="30" creationId="{53AB8D4D-AD33-B380-CD66-00E5FA3400CC}"/>
          </ac:cxnSpMkLst>
        </pc:cxnChg>
        <pc:cxnChg chg="topLvl">
          <ac:chgData name="Hill, Edward" userId="1b1efea3-4bac-4e08-9d2b-e895ad78e617" providerId="ADAL" clId="{71A120D9-5D76-5443-9EA3-98DE4FCB727A}" dt="2023-10-06T12:46:16.783" v="3" actId="164"/>
          <ac:cxnSpMkLst>
            <pc:docMk/>
            <pc:sldMk cId="1615702412" sldId="645"/>
            <ac:cxnSpMk id="31" creationId="{44B19459-1AC7-7BCB-BBC8-4AE6BC57C932}"/>
          </ac:cxnSpMkLst>
        </pc:cxnChg>
      </pc:sldChg>
    </pc:docChg>
  </pc:docChgLst>
  <pc:docChgLst>
    <pc:chgData name="Hill, Edward" userId="1b1efea3-4bac-4e08-9d2b-e895ad78e617" providerId="ADAL" clId="{EB0504DC-7DC7-F348-836A-18B893E31287}"/>
    <pc:docChg chg="undo redo custSel addSld delSld modSld sldOrd">
      <pc:chgData name="Hill, Edward" userId="1b1efea3-4bac-4e08-9d2b-e895ad78e617" providerId="ADAL" clId="{EB0504DC-7DC7-F348-836A-18B893E31287}" dt="2023-03-22T19:59:16.494" v="7520" actId="1076"/>
      <pc:docMkLst>
        <pc:docMk/>
      </pc:docMkLst>
      <pc:sldChg chg="modSp mod">
        <pc:chgData name="Hill, Edward" userId="1b1efea3-4bac-4e08-9d2b-e895ad78e617" providerId="ADAL" clId="{EB0504DC-7DC7-F348-836A-18B893E31287}" dt="2023-03-03T21:33:25.408" v="7370" actId="20577"/>
        <pc:sldMkLst>
          <pc:docMk/>
          <pc:sldMk cId="2685260298" sldId="286"/>
        </pc:sldMkLst>
        <pc:spChg chg="mod">
          <ac:chgData name="Hill, Edward" userId="1b1efea3-4bac-4e08-9d2b-e895ad78e617" providerId="ADAL" clId="{EB0504DC-7DC7-F348-836A-18B893E31287}" dt="2023-03-02T18:51:56.756" v="2" actId="20577"/>
          <ac:spMkLst>
            <pc:docMk/>
            <pc:sldMk cId="2685260298" sldId="286"/>
            <ac:spMk id="2" creationId="{00000000-0000-0000-0000-000000000000}"/>
          </ac:spMkLst>
        </pc:spChg>
        <pc:spChg chg="mod">
          <ac:chgData name="Hill, Edward" userId="1b1efea3-4bac-4e08-9d2b-e895ad78e617" providerId="ADAL" clId="{EB0504DC-7DC7-F348-836A-18B893E31287}" dt="2023-03-03T21:33:25.408" v="7370" actId="20577"/>
          <ac:spMkLst>
            <pc:docMk/>
            <pc:sldMk cId="2685260298" sldId="286"/>
            <ac:spMk id="6" creationId="{CE1EF257-A77F-DB4D-90EC-59CD6E4A4AB5}"/>
          </ac:spMkLst>
        </pc:spChg>
      </pc:sldChg>
      <pc:sldChg chg="addSp delSp modSp mod">
        <pc:chgData name="Hill, Edward" userId="1b1efea3-4bac-4e08-9d2b-e895ad78e617" providerId="ADAL" clId="{EB0504DC-7DC7-F348-836A-18B893E31287}" dt="2023-03-22T19:03:40.789" v="7374" actId="1035"/>
        <pc:sldMkLst>
          <pc:docMk/>
          <pc:sldMk cId="2185331221" sldId="441"/>
        </pc:sldMkLst>
        <pc:spChg chg="mod">
          <ac:chgData name="Hill, Edward" userId="1b1efea3-4bac-4e08-9d2b-e895ad78e617" providerId="ADAL" clId="{EB0504DC-7DC7-F348-836A-18B893E31287}" dt="2023-03-02T19:09:43.073" v="270"/>
          <ac:spMkLst>
            <pc:docMk/>
            <pc:sldMk cId="2185331221" sldId="441"/>
            <ac:spMk id="5" creationId="{58566064-580F-5C7A-00FA-176B9F4CA97B}"/>
          </ac:spMkLst>
        </pc:spChg>
        <pc:spChg chg="mod">
          <ac:chgData name="Hill, Edward" userId="1b1efea3-4bac-4e08-9d2b-e895ad78e617" providerId="ADAL" clId="{EB0504DC-7DC7-F348-836A-18B893E31287}" dt="2023-03-03T18:36:20.094" v="2098" actId="20577"/>
          <ac:spMkLst>
            <pc:docMk/>
            <pc:sldMk cId="2185331221" sldId="441"/>
            <ac:spMk id="10" creationId="{A5D38D55-C16B-ED4C-57A4-DDE2B8340BB5}"/>
          </ac:spMkLst>
        </pc:spChg>
        <pc:spChg chg="mod">
          <ac:chgData name="Hill, Edward" userId="1b1efea3-4bac-4e08-9d2b-e895ad78e617" providerId="ADAL" clId="{EB0504DC-7DC7-F348-836A-18B893E31287}" dt="2023-03-22T19:03:34.266" v="7372" actId="207"/>
          <ac:spMkLst>
            <pc:docMk/>
            <pc:sldMk cId="2185331221" sldId="441"/>
            <ac:spMk id="12" creationId="{BEEA5519-DD88-22DB-ACE2-2B98ACFC3A8B}"/>
          </ac:spMkLst>
        </pc:spChg>
        <pc:spChg chg="mod">
          <ac:chgData name="Hill, Edward" userId="1b1efea3-4bac-4e08-9d2b-e895ad78e617" providerId="ADAL" clId="{EB0504DC-7DC7-F348-836A-18B893E31287}" dt="2023-03-02T18:54:04.908" v="44" actId="20577"/>
          <ac:spMkLst>
            <pc:docMk/>
            <pc:sldMk cId="2185331221" sldId="441"/>
            <ac:spMk id="13" creationId="{02442607-E3C7-3A47-3B1F-16273B9A0F65}"/>
          </ac:spMkLst>
        </pc:spChg>
        <pc:spChg chg="mod">
          <ac:chgData name="Hill, Edward" userId="1b1efea3-4bac-4e08-9d2b-e895ad78e617" providerId="ADAL" clId="{EB0504DC-7DC7-F348-836A-18B893E31287}" dt="2023-03-22T19:03:40.789" v="7374" actId="1035"/>
          <ac:spMkLst>
            <pc:docMk/>
            <pc:sldMk cId="2185331221" sldId="441"/>
            <ac:spMk id="17" creationId="{B03672DA-B5D8-7E44-0D92-9D883BA97833}"/>
          </ac:spMkLst>
        </pc:spChg>
        <pc:grpChg chg="add mod">
          <ac:chgData name="Hill, Edward" userId="1b1efea3-4bac-4e08-9d2b-e895ad78e617" providerId="ADAL" clId="{EB0504DC-7DC7-F348-836A-18B893E31287}" dt="2023-03-02T19:09:43.073" v="270"/>
          <ac:grpSpMkLst>
            <pc:docMk/>
            <pc:sldMk cId="2185331221" sldId="441"/>
            <ac:grpSpMk id="2" creationId="{466F256C-10FC-3703-E68D-B0FD61C40DC7}"/>
          </ac:grpSpMkLst>
        </pc:grpChg>
        <pc:grpChg chg="del mod">
          <ac:chgData name="Hill, Edward" userId="1b1efea3-4bac-4e08-9d2b-e895ad78e617" providerId="ADAL" clId="{EB0504DC-7DC7-F348-836A-18B893E31287}" dt="2023-03-03T18:36:37.374" v="2102" actId="478"/>
          <ac:grpSpMkLst>
            <pc:docMk/>
            <pc:sldMk cId="2185331221" sldId="441"/>
            <ac:grpSpMk id="4" creationId="{5E5CD0EB-1200-DE76-2178-533EBF031EF3}"/>
          </ac:grpSpMkLst>
        </pc:grpChg>
        <pc:grpChg chg="topLvl">
          <ac:chgData name="Hill, Edward" userId="1b1efea3-4bac-4e08-9d2b-e895ad78e617" providerId="ADAL" clId="{EB0504DC-7DC7-F348-836A-18B893E31287}" dt="2023-03-03T18:36:37.374" v="2102" actId="478"/>
          <ac:grpSpMkLst>
            <pc:docMk/>
            <pc:sldMk cId="2185331221" sldId="441"/>
            <ac:grpSpMk id="7" creationId="{7A1A1D95-6256-13FB-FB3F-5F5EFA492213}"/>
          </ac:grpSpMkLst>
        </pc:grpChg>
        <pc:grpChg chg="del">
          <ac:chgData name="Hill, Edward" userId="1b1efea3-4bac-4e08-9d2b-e895ad78e617" providerId="ADAL" clId="{EB0504DC-7DC7-F348-836A-18B893E31287}" dt="2023-03-02T19:09:42.549" v="269" actId="478"/>
          <ac:grpSpMkLst>
            <pc:docMk/>
            <pc:sldMk cId="2185331221" sldId="441"/>
            <ac:grpSpMk id="20" creationId="{7ECED238-CD3F-D2D1-3DBA-612AC2DB1E78}"/>
          </ac:grpSpMkLst>
        </pc:grpChg>
        <pc:picChg chg="mod">
          <ac:chgData name="Hill, Edward" userId="1b1efea3-4bac-4e08-9d2b-e895ad78e617" providerId="ADAL" clId="{EB0504DC-7DC7-F348-836A-18B893E31287}" dt="2023-03-02T19:09:43.073" v="270"/>
          <ac:picMkLst>
            <pc:docMk/>
            <pc:sldMk cId="2185331221" sldId="441"/>
            <ac:picMk id="6" creationId="{EF8E3CF6-5DA3-91E7-3C9F-4F661B98D662}"/>
          </ac:picMkLst>
        </pc:picChg>
        <pc:picChg chg="del topLvl">
          <ac:chgData name="Hill, Edward" userId="1b1efea3-4bac-4e08-9d2b-e895ad78e617" providerId="ADAL" clId="{EB0504DC-7DC7-F348-836A-18B893E31287}" dt="2023-03-03T18:36:37.374" v="2102" actId="478"/>
          <ac:picMkLst>
            <pc:docMk/>
            <pc:sldMk cId="2185331221" sldId="441"/>
            <ac:picMk id="8" creationId="{CE8A251F-7C31-4553-5B05-627E7F06CC9A}"/>
          </ac:picMkLst>
        </pc:picChg>
        <pc:picChg chg="add mod">
          <ac:chgData name="Hill, Edward" userId="1b1efea3-4bac-4e08-9d2b-e895ad78e617" providerId="ADAL" clId="{EB0504DC-7DC7-F348-836A-18B893E31287}" dt="2023-03-03T21:21:43.874" v="7185"/>
          <ac:picMkLst>
            <pc:docMk/>
            <pc:sldMk cId="2185331221" sldId="441"/>
            <ac:picMk id="14" creationId="{AFFD3492-74F4-8A45-63C2-031CDAE36177}"/>
          </ac:picMkLst>
        </pc:picChg>
      </pc:sldChg>
      <pc:sldChg chg="addSp delSp modSp add mod ord modAnim modNotesTx">
        <pc:chgData name="Hill, Edward" userId="1b1efea3-4bac-4e08-9d2b-e895ad78e617" providerId="ADAL" clId="{EB0504DC-7DC7-F348-836A-18B893E31287}" dt="2023-03-03T21:28:44.285" v="7281" actId="20577"/>
        <pc:sldMkLst>
          <pc:docMk/>
          <pc:sldMk cId="1391981797" sldId="538"/>
        </pc:sldMkLst>
        <pc:spChg chg="add del mod">
          <ac:chgData name="Hill, Edward" userId="1b1efea3-4bac-4e08-9d2b-e895ad78e617" providerId="ADAL" clId="{EB0504DC-7DC7-F348-836A-18B893E31287}" dt="2023-03-03T20:30:33.619" v="5529" actId="478"/>
          <ac:spMkLst>
            <pc:docMk/>
            <pc:sldMk cId="1391981797" sldId="538"/>
            <ac:spMk id="2" creationId="{676F4CA7-0AF4-19AC-F467-5ECA244031A7}"/>
          </ac:spMkLst>
        </pc:spChg>
        <pc:spChg chg="add mod">
          <ac:chgData name="Hill, Edward" userId="1b1efea3-4bac-4e08-9d2b-e895ad78e617" providerId="ADAL" clId="{EB0504DC-7DC7-F348-836A-18B893E31287}" dt="2023-03-03T21:27:40.031" v="7271" actId="14100"/>
          <ac:spMkLst>
            <pc:docMk/>
            <pc:sldMk cId="1391981797" sldId="538"/>
            <ac:spMk id="3" creationId="{EE5A3CB2-6987-5BD4-B3F4-450C881DF4A1}"/>
          </ac:spMkLst>
        </pc:spChg>
        <pc:spChg chg="add mod">
          <ac:chgData name="Hill, Edward" userId="1b1efea3-4bac-4e08-9d2b-e895ad78e617" providerId="ADAL" clId="{EB0504DC-7DC7-F348-836A-18B893E31287}" dt="2023-03-03T21:28:44.285" v="7281" actId="20577"/>
          <ac:spMkLst>
            <pc:docMk/>
            <pc:sldMk cId="1391981797" sldId="538"/>
            <ac:spMk id="4" creationId="{73702B3A-3CE7-E9D0-BF5A-B3BB341E736D}"/>
          </ac:spMkLst>
        </pc:spChg>
        <pc:spChg chg="mod">
          <ac:chgData name="Hill, Edward" userId="1b1efea3-4bac-4e08-9d2b-e895ad78e617" providerId="ADAL" clId="{EB0504DC-7DC7-F348-836A-18B893E31287}" dt="2023-03-02T19:09:36.559" v="266"/>
          <ac:spMkLst>
            <pc:docMk/>
            <pc:sldMk cId="1391981797" sldId="538"/>
            <ac:spMk id="6" creationId="{243A4E5F-C921-D60B-7C55-14F196E33837}"/>
          </ac:spMkLst>
        </pc:spChg>
        <pc:spChg chg="mod">
          <ac:chgData name="Hill, Edward" userId="1b1efea3-4bac-4e08-9d2b-e895ad78e617" providerId="ADAL" clId="{EB0504DC-7DC7-F348-836A-18B893E31287}" dt="2023-03-03T19:43:53.875" v="3850" actId="1035"/>
          <ac:spMkLst>
            <pc:docMk/>
            <pc:sldMk cId="1391981797" sldId="538"/>
            <ac:spMk id="7" creationId="{00000000-0000-0000-0000-000000000000}"/>
          </ac:spMkLst>
        </pc:spChg>
        <pc:spChg chg="add mod">
          <ac:chgData name="Hill, Edward" userId="1b1efea3-4bac-4e08-9d2b-e895ad78e617" providerId="ADAL" clId="{EB0504DC-7DC7-F348-836A-18B893E31287}" dt="2023-03-03T20:50:09.838" v="6534" actId="1076"/>
          <ac:spMkLst>
            <pc:docMk/>
            <pc:sldMk cId="1391981797" sldId="538"/>
            <ac:spMk id="10" creationId="{B2E891FE-9D39-A401-C404-085B99DD08C0}"/>
          </ac:spMkLst>
        </pc:spChg>
        <pc:spChg chg="add mod">
          <ac:chgData name="Hill, Edward" userId="1b1efea3-4bac-4e08-9d2b-e895ad78e617" providerId="ADAL" clId="{EB0504DC-7DC7-F348-836A-18B893E31287}" dt="2023-03-03T21:25:02.151" v="7234" actId="14100"/>
          <ac:spMkLst>
            <pc:docMk/>
            <pc:sldMk cId="1391981797" sldId="538"/>
            <ac:spMk id="11" creationId="{0F3569FF-D013-DE84-FBD4-F0B7077447A1}"/>
          </ac:spMkLst>
        </pc:spChg>
        <pc:spChg chg="add mod">
          <ac:chgData name="Hill, Edward" userId="1b1efea3-4bac-4e08-9d2b-e895ad78e617" providerId="ADAL" clId="{EB0504DC-7DC7-F348-836A-18B893E31287}" dt="2023-03-03T21:26:02.569" v="7250" actId="167"/>
          <ac:spMkLst>
            <pc:docMk/>
            <pc:sldMk cId="1391981797" sldId="538"/>
            <ac:spMk id="12" creationId="{54D91083-C62F-77E6-275A-7934246E776D}"/>
          </ac:spMkLst>
        </pc:spChg>
        <pc:grpChg chg="del">
          <ac:chgData name="Hill, Edward" userId="1b1efea3-4bac-4e08-9d2b-e895ad78e617" providerId="ADAL" clId="{EB0504DC-7DC7-F348-836A-18B893E31287}" dt="2023-03-02T19:09:36.203" v="265" actId="478"/>
          <ac:grpSpMkLst>
            <pc:docMk/>
            <pc:sldMk cId="1391981797" sldId="538"/>
            <ac:grpSpMk id="2" creationId="{96BDB152-0901-D763-B558-11A6F920BAC4}"/>
          </ac:grpSpMkLst>
        </pc:grpChg>
        <pc:grpChg chg="add mod">
          <ac:chgData name="Hill, Edward" userId="1b1efea3-4bac-4e08-9d2b-e895ad78e617" providerId="ADAL" clId="{EB0504DC-7DC7-F348-836A-18B893E31287}" dt="2023-03-02T19:09:36.559" v="266"/>
          <ac:grpSpMkLst>
            <pc:docMk/>
            <pc:sldMk cId="1391981797" sldId="538"/>
            <ac:grpSpMk id="5" creationId="{6BEA577A-5D86-B465-B1B4-A0EF1A30DF7C}"/>
          </ac:grpSpMkLst>
        </pc:grpChg>
        <pc:picChg chg="mod">
          <ac:chgData name="Hill, Edward" userId="1b1efea3-4bac-4e08-9d2b-e895ad78e617" providerId="ADAL" clId="{EB0504DC-7DC7-F348-836A-18B893E31287}" dt="2023-03-02T19:09:36.559" v="266"/>
          <ac:picMkLst>
            <pc:docMk/>
            <pc:sldMk cId="1391981797" sldId="538"/>
            <ac:picMk id="9" creationId="{AEC1D515-5E84-7276-7F89-134D2E1E5D26}"/>
          </ac:picMkLst>
        </pc:picChg>
        <pc:picChg chg="del">
          <ac:chgData name="Hill, Edward" userId="1b1efea3-4bac-4e08-9d2b-e895ad78e617" providerId="ADAL" clId="{EB0504DC-7DC7-F348-836A-18B893E31287}" dt="2023-03-02T19:07:19.742" v="162" actId="478"/>
          <ac:picMkLst>
            <pc:docMk/>
            <pc:sldMk cId="1391981797" sldId="538"/>
            <ac:picMk id="33" creationId="{2DB34500-B4FE-9144-AA35-6A98BE1BD33E}"/>
          </ac:picMkLst>
        </pc:picChg>
        <pc:cxnChg chg="mod">
          <ac:chgData name="Hill, Edward" userId="1b1efea3-4bac-4e08-9d2b-e895ad78e617" providerId="ADAL" clId="{EB0504DC-7DC7-F348-836A-18B893E31287}" dt="2023-03-03T19:43:51.310" v="3845" actId="1035"/>
          <ac:cxnSpMkLst>
            <pc:docMk/>
            <pc:sldMk cId="1391981797" sldId="538"/>
            <ac:cxnSpMk id="8" creationId="{00000000-0000-0000-0000-000000000000}"/>
          </ac:cxnSpMkLst>
        </pc:cxnChg>
      </pc:sldChg>
      <pc:sldChg chg="del">
        <pc:chgData name="Hill, Edward" userId="1b1efea3-4bac-4e08-9d2b-e895ad78e617" providerId="ADAL" clId="{EB0504DC-7DC7-F348-836A-18B893E31287}" dt="2023-03-02T18:57:32.169" v="124" actId="2696"/>
        <pc:sldMkLst>
          <pc:docMk/>
          <pc:sldMk cId="3557446313" sldId="538"/>
        </pc:sldMkLst>
      </pc:sldChg>
      <pc:sldChg chg="addSp delSp modSp del mod delAnim modAnim modNotesTx">
        <pc:chgData name="Hill, Edward" userId="1b1efea3-4bac-4e08-9d2b-e895ad78e617" providerId="ADAL" clId="{EB0504DC-7DC7-F348-836A-18B893E31287}" dt="2023-03-03T18:44:33.326" v="2131" actId="2696"/>
        <pc:sldMkLst>
          <pc:docMk/>
          <pc:sldMk cId="2067983880" sldId="546"/>
        </pc:sldMkLst>
        <pc:spChg chg="mod">
          <ac:chgData name="Hill, Edward" userId="1b1efea3-4bac-4e08-9d2b-e895ad78e617" providerId="ADAL" clId="{EB0504DC-7DC7-F348-836A-18B893E31287}" dt="2023-03-02T19:26:37.079" v="805" actId="255"/>
          <ac:spMkLst>
            <pc:docMk/>
            <pc:sldMk cId="2067983880" sldId="546"/>
            <ac:spMk id="2" creationId="{64685291-A596-043F-6EFC-833FD32150D2}"/>
          </ac:spMkLst>
        </pc:spChg>
        <pc:spChg chg="mod">
          <ac:chgData name="Hill, Edward" userId="1b1efea3-4bac-4e08-9d2b-e895ad78e617" providerId="ADAL" clId="{EB0504DC-7DC7-F348-836A-18B893E31287}" dt="2023-03-02T19:08:40.247" v="240"/>
          <ac:spMkLst>
            <pc:docMk/>
            <pc:sldMk cId="2067983880" sldId="546"/>
            <ac:spMk id="4" creationId="{D7039E99-42B0-B20A-E352-3F1BB99512D3}"/>
          </ac:spMkLst>
        </pc:spChg>
        <pc:spChg chg="mod">
          <ac:chgData name="Hill, Edward" userId="1b1efea3-4bac-4e08-9d2b-e895ad78e617" providerId="ADAL" clId="{EB0504DC-7DC7-F348-836A-18B893E31287}" dt="2023-03-03T18:44:24.512" v="2128" actId="20577"/>
          <ac:spMkLst>
            <pc:docMk/>
            <pc:sldMk cId="2067983880" sldId="546"/>
            <ac:spMk id="13" creationId="{31683CAF-657F-0425-7C6A-1269C55E73C5}"/>
          </ac:spMkLst>
        </pc:spChg>
        <pc:spChg chg="mod">
          <ac:chgData name="Hill, Edward" userId="1b1efea3-4bac-4e08-9d2b-e895ad78e617" providerId="ADAL" clId="{EB0504DC-7DC7-F348-836A-18B893E31287}" dt="2023-03-02T19:27:46.130" v="849" actId="1076"/>
          <ac:spMkLst>
            <pc:docMk/>
            <pc:sldMk cId="2067983880" sldId="546"/>
            <ac:spMk id="15" creationId="{FC9D6928-16AC-0DB6-A8E6-DF59CEEFDB32}"/>
          </ac:spMkLst>
        </pc:spChg>
        <pc:spChg chg="mod">
          <ac:chgData name="Hill, Edward" userId="1b1efea3-4bac-4e08-9d2b-e895ad78e617" providerId="ADAL" clId="{EB0504DC-7DC7-F348-836A-18B893E31287}" dt="2023-03-02T19:29:26.919" v="1030" actId="20577"/>
          <ac:spMkLst>
            <pc:docMk/>
            <pc:sldMk cId="2067983880" sldId="546"/>
            <ac:spMk id="17" creationId="{A96E4C55-8AE5-FFA9-9AED-137B965B0237}"/>
          </ac:spMkLst>
        </pc:spChg>
        <pc:spChg chg="del">
          <ac:chgData name="Hill, Edward" userId="1b1efea3-4bac-4e08-9d2b-e895ad78e617" providerId="ADAL" clId="{EB0504DC-7DC7-F348-836A-18B893E31287}" dt="2023-03-02T19:26:13.902" v="798" actId="478"/>
          <ac:spMkLst>
            <pc:docMk/>
            <pc:sldMk cId="2067983880" sldId="546"/>
            <ac:spMk id="18" creationId="{A54FDAC4-F403-F53F-666B-CF994EDEE8E2}"/>
          </ac:spMkLst>
        </pc:spChg>
        <pc:spChg chg="del">
          <ac:chgData name="Hill, Edward" userId="1b1efea3-4bac-4e08-9d2b-e895ad78e617" providerId="ADAL" clId="{EB0504DC-7DC7-F348-836A-18B893E31287}" dt="2023-03-02T19:26:14.938" v="799" actId="478"/>
          <ac:spMkLst>
            <pc:docMk/>
            <pc:sldMk cId="2067983880" sldId="546"/>
            <ac:spMk id="19" creationId="{D9AF0843-C9F8-6CB6-8FE9-5CC184F0DDE0}"/>
          </ac:spMkLst>
        </pc:spChg>
        <pc:spChg chg="del mod">
          <ac:chgData name="Hill, Edward" userId="1b1efea3-4bac-4e08-9d2b-e895ad78e617" providerId="ADAL" clId="{EB0504DC-7DC7-F348-836A-18B893E31287}" dt="2023-03-02T19:26:17.491" v="801" actId="478"/>
          <ac:spMkLst>
            <pc:docMk/>
            <pc:sldMk cId="2067983880" sldId="546"/>
            <ac:spMk id="20" creationId="{92920641-AFE4-B5AC-CC23-E9846C2F459B}"/>
          </ac:spMkLst>
        </pc:spChg>
        <pc:spChg chg="del">
          <ac:chgData name="Hill, Edward" userId="1b1efea3-4bac-4e08-9d2b-e895ad78e617" providerId="ADAL" clId="{EB0504DC-7DC7-F348-836A-18B893E31287}" dt="2023-03-02T19:26:16.264" v="800" actId="478"/>
          <ac:spMkLst>
            <pc:docMk/>
            <pc:sldMk cId="2067983880" sldId="546"/>
            <ac:spMk id="21" creationId="{251250C2-9A55-F1B6-A31A-5E38DE49DC13}"/>
          </ac:spMkLst>
        </pc:spChg>
        <pc:grpChg chg="add mod">
          <ac:chgData name="Hill, Edward" userId="1b1efea3-4bac-4e08-9d2b-e895ad78e617" providerId="ADAL" clId="{EB0504DC-7DC7-F348-836A-18B893E31287}" dt="2023-03-02T19:08:40.247" v="240"/>
          <ac:grpSpMkLst>
            <pc:docMk/>
            <pc:sldMk cId="2067983880" sldId="546"/>
            <ac:grpSpMk id="3" creationId="{05E9CFAA-4159-6201-3C50-052BEEF1C9A0}"/>
          </ac:grpSpMkLst>
        </pc:grpChg>
        <pc:grpChg chg="del">
          <ac:chgData name="Hill, Edward" userId="1b1efea3-4bac-4e08-9d2b-e895ad78e617" providerId="ADAL" clId="{EB0504DC-7DC7-F348-836A-18B893E31287}" dt="2023-03-02T19:08:39.402" v="239" actId="478"/>
          <ac:grpSpMkLst>
            <pc:docMk/>
            <pc:sldMk cId="2067983880" sldId="546"/>
            <ac:grpSpMk id="10" creationId="{1E94BC01-C89E-68B4-F0B7-0D75AF85605C}"/>
          </ac:grpSpMkLst>
        </pc:grpChg>
        <pc:picChg chg="mod">
          <ac:chgData name="Hill, Edward" userId="1b1efea3-4bac-4e08-9d2b-e895ad78e617" providerId="ADAL" clId="{EB0504DC-7DC7-F348-836A-18B893E31287}" dt="2023-03-02T19:08:40.247" v="240"/>
          <ac:picMkLst>
            <pc:docMk/>
            <pc:sldMk cId="2067983880" sldId="546"/>
            <ac:picMk id="5" creationId="{48ACC5FE-FF3A-C9E8-94C2-248FCBBE0CAC}"/>
          </ac:picMkLst>
        </pc:picChg>
      </pc:sldChg>
      <pc:sldChg chg="del">
        <pc:chgData name="Hill, Edward" userId="1b1efea3-4bac-4e08-9d2b-e895ad78e617" providerId="ADAL" clId="{EB0504DC-7DC7-F348-836A-18B893E31287}" dt="2023-03-02T18:57:32.169" v="124" actId="2696"/>
        <pc:sldMkLst>
          <pc:docMk/>
          <pc:sldMk cId="1240165468" sldId="547"/>
        </pc:sldMkLst>
      </pc:sldChg>
      <pc:sldChg chg="addSp delSp modSp add del mod">
        <pc:chgData name="Hill, Edward" userId="1b1efea3-4bac-4e08-9d2b-e895ad78e617" providerId="ADAL" clId="{EB0504DC-7DC7-F348-836A-18B893E31287}" dt="2023-03-02T19:15:07.856" v="318" actId="2696"/>
        <pc:sldMkLst>
          <pc:docMk/>
          <pc:sldMk cId="1455988122" sldId="547"/>
        </pc:sldMkLst>
        <pc:spChg chg="mod">
          <ac:chgData name="Hill, Edward" userId="1b1efea3-4bac-4e08-9d2b-e895ad78e617" providerId="ADAL" clId="{EB0504DC-7DC7-F348-836A-18B893E31287}" dt="2023-03-02T19:09:29.175" v="262"/>
          <ac:spMkLst>
            <pc:docMk/>
            <pc:sldMk cId="1455988122" sldId="547"/>
            <ac:spMk id="9" creationId="{5AFB0F60-F030-53F7-CCF2-CFD03DBB90FD}"/>
          </ac:spMkLst>
        </pc:spChg>
        <pc:grpChg chg="del">
          <ac:chgData name="Hill, Edward" userId="1b1efea3-4bac-4e08-9d2b-e895ad78e617" providerId="ADAL" clId="{EB0504DC-7DC7-F348-836A-18B893E31287}" dt="2023-03-02T19:09:28.846" v="261" actId="478"/>
          <ac:grpSpMkLst>
            <pc:docMk/>
            <pc:sldMk cId="1455988122" sldId="547"/>
            <ac:grpSpMk id="2" creationId="{D22A1983-7F44-E702-C98E-A5C51645F713}"/>
          </ac:grpSpMkLst>
        </pc:grpChg>
        <pc:grpChg chg="add mod">
          <ac:chgData name="Hill, Edward" userId="1b1efea3-4bac-4e08-9d2b-e895ad78e617" providerId="ADAL" clId="{EB0504DC-7DC7-F348-836A-18B893E31287}" dt="2023-03-02T19:09:29.175" v="262"/>
          <ac:grpSpMkLst>
            <pc:docMk/>
            <pc:sldMk cId="1455988122" sldId="547"/>
            <ac:grpSpMk id="7" creationId="{C47679A0-070C-080E-D05F-43226032BC43}"/>
          </ac:grpSpMkLst>
        </pc:grpChg>
        <pc:picChg chg="mod">
          <ac:chgData name="Hill, Edward" userId="1b1efea3-4bac-4e08-9d2b-e895ad78e617" providerId="ADAL" clId="{EB0504DC-7DC7-F348-836A-18B893E31287}" dt="2023-03-02T19:09:29.175" v="262"/>
          <ac:picMkLst>
            <pc:docMk/>
            <pc:sldMk cId="1455988122" sldId="547"/>
            <ac:picMk id="10" creationId="{2C3B3B5A-1C7F-0E04-E438-337AE8A20634}"/>
          </ac:picMkLst>
        </pc:picChg>
      </pc:sldChg>
      <pc:sldChg chg="del">
        <pc:chgData name="Hill, Edward" userId="1b1efea3-4bac-4e08-9d2b-e895ad78e617" providerId="ADAL" clId="{EB0504DC-7DC7-F348-836A-18B893E31287}" dt="2023-03-02T18:57:32.169" v="124" actId="2696"/>
        <pc:sldMkLst>
          <pc:docMk/>
          <pc:sldMk cId="1918104914" sldId="548"/>
        </pc:sldMkLst>
      </pc:sldChg>
      <pc:sldChg chg="addSp delSp modSp add del mod">
        <pc:chgData name="Hill, Edward" userId="1b1efea3-4bac-4e08-9d2b-e895ad78e617" providerId="ADAL" clId="{EB0504DC-7DC7-F348-836A-18B893E31287}" dt="2023-03-02T19:20:23.062" v="651" actId="2696"/>
        <pc:sldMkLst>
          <pc:docMk/>
          <pc:sldMk cId="2788878665" sldId="548"/>
        </pc:sldMkLst>
        <pc:spChg chg="mod">
          <ac:chgData name="Hill, Edward" userId="1b1efea3-4bac-4e08-9d2b-e895ad78e617" providerId="ADAL" clId="{EB0504DC-7DC7-F348-836A-18B893E31287}" dt="2023-03-02T19:09:32.185" v="264"/>
          <ac:spMkLst>
            <pc:docMk/>
            <pc:sldMk cId="2788878665" sldId="548"/>
            <ac:spMk id="9" creationId="{E7C0D6BC-99D5-F757-C58E-531B54FF92C5}"/>
          </ac:spMkLst>
        </pc:spChg>
        <pc:grpChg chg="del">
          <ac:chgData name="Hill, Edward" userId="1b1efea3-4bac-4e08-9d2b-e895ad78e617" providerId="ADAL" clId="{EB0504DC-7DC7-F348-836A-18B893E31287}" dt="2023-03-02T19:09:31.861" v="263" actId="478"/>
          <ac:grpSpMkLst>
            <pc:docMk/>
            <pc:sldMk cId="2788878665" sldId="548"/>
            <ac:grpSpMk id="2" creationId="{BE2D252C-F9BD-FAD8-77BB-6F432FFD6F6A}"/>
          </ac:grpSpMkLst>
        </pc:grpChg>
        <pc:grpChg chg="add mod">
          <ac:chgData name="Hill, Edward" userId="1b1efea3-4bac-4e08-9d2b-e895ad78e617" providerId="ADAL" clId="{EB0504DC-7DC7-F348-836A-18B893E31287}" dt="2023-03-02T19:09:32.185" v="264"/>
          <ac:grpSpMkLst>
            <pc:docMk/>
            <pc:sldMk cId="2788878665" sldId="548"/>
            <ac:grpSpMk id="6" creationId="{C97A9647-63CA-4799-6BA7-86580AF51A33}"/>
          </ac:grpSpMkLst>
        </pc:grpChg>
        <pc:picChg chg="mod">
          <ac:chgData name="Hill, Edward" userId="1b1efea3-4bac-4e08-9d2b-e895ad78e617" providerId="ADAL" clId="{EB0504DC-7DC7-F348-836A-18B893E31287}" dt="2023-03-02T19:09:32.185" v="264"/>
          <ac:picMkLst>
            <pc:docMk/>
            <pc:sldMk cId="2788878665" sldId="548"/>
            <ac:picMk id="11" creationId="{F901B1B0-517B-E833-8719-C920D7879873}"/>
          </ac:picMkLst>
        </pc:picChg>
      </pc:sldChg>
      <pc:sldChg chg="del">
        <pc:chgData name="Hill, Edward" userId="1b1efea3-4bac-4e08-9d2b-e895ad78e617" providerId="ADAL" clId="{EB0504DC-7DC7-F348-836A-18B893E31287}" dt="2023-03-02T18:55:44.186" v="82" actId="2696"/>
        <pc:sldMkLst>
          <pc:docMk/>
          <pc:sldMk cId="305401374" sldId="551"/>
        </pc:sldMkLst>
      </pc:sldChg>
      <pc:sldChg chg="del">
        <pc:chgData name="Hill, Edward" userId="1b1efea3-4bac-4e08-9d2b-e895ad78e617" providerId="ADAL" clId="{EB0504DC-7DC7-F348-836A-18B893E31287}" dt="2023-03-02T18:55:46.013" v="83" actId="2696"/>
        <pc:sldMkLst>
          <pc:docMk/>
          <pc:sldMk cId="1518777101" sldId="552"/>
        </pc:sldMkLst>
      </pc:sldChg>
      <pc:sldChg chg="del">
        <pc:chgData name="Hill, Edward" userId="1b1efea3-4bac-4e08-9d2b-e895ad78e617" providerId="ADAL" clId="{EB0504DC-7DC7-F348-836A-18B893E31287}" dt="2023-03-02T18:55:14.129" v="75" actId="2696"/>
        <pc:sldMkLst>
          <pc:docMk/>
          <pc:sldMk cId="2238007113" sldId="555"/>
        </pc:sldMkLst>
      </pc:sldChg>
      <pc:sldChg chg="del">
        <pc:chgData name="Hill, Edward" userId="1b1efea3-4bac-4e08-9d2b-e895ad78e617" providerId="ADAL" clId="{EB0504DC-7DC7-F348-836A-18B893E31287}" dt="2023-03-02T18:55:14.904" v="76" actId="2696"/>
        <pc:sldMkLst>
          <pc:docMk/>
          <pc:sldMk cId="1626912919" sldId="558"/>
        </pc:sldMkLst>
      </pc:sldChg>
      <pc:sldChg chg="addSp delSp modSp mod">
        <pc:chgData name="Hill, Edward" userId="1b1efea3-4bac-4e08-9d2b-e895ad78e617" providerId="ADAL" clId="{EB0504DC-7DC7-F348-836A-18B893E31287}" dt="2023-03-03T21:22:15.727" v="7187"/>
        <pc:sldMkLst>
          <pc:docMk/>
          <pc:sldMk cId="2312151041" sldId="632"/>
        </pc:sldMkLst>
        <pc:spChg chg="mod">
          <ac:chgData name="Hill, Edward" userId="1b1efea3-4bac-4e08-9d2b-e895ad78e617" providerId="ADAL" clId="{EB0504DC-7DC7-F348-836A-18B893E31287}" dt="2023-03-02T19:09:46.276" v="272"/>
          <ac:spMkLst>
            <pc:docMk/>
            <pc:sldMk cId="2312151041" sldId="632"/>
            <ac:spMk id="8" creationId="{B92C231E-1AE3-0FB1-8324-7560B545A2B7}"/>
          </ac:spMkLst>
        </pc:spChg>
        <pc:grpChg chg="del">
          <ac:chgData name="Hill, Edward" userId="1b1efea3-4bac-4e08-9d2b-e895ad78e617" providerId="ADAL" clId="{EB0504DC-7DC7-F348-836A-18B893E31287}" dt="2023-03-02T19:09:45.946" v="271" actId="478"/>
          <ac:grpSpMkLst>
            <pc:docMk/>
            <pc:sldMk cId="2312151041" sldId="632"/>
            <ac:grpSpMk id="2" creationId="{9E10EEB1-FD80-8F67-A1D4-60AD642FFD33}"/>
          </ac:grpSpMkLst>
        </pc:grpChg>
        <pc:grpChg chg="add mod">
          <ac:chgData name="Hill, Edward" userId="1b1efea3-4bac-4e08-9d2b-e895ad78e617" providerId="ADAL" clId="{EB0504DC-7DC7-F348-836A-18B893E31287}" dt="2023-03-02T19:09:46.276" v="272"/>
          <ac:grpSpMkLst>
            <pc:docMk/>
            <pc:sldMk cId="2312151041" sldId="632"/>
            <ac:grpSpMk id="3" creationId="{46CA1AE1-519D-CD99-44F3-5AF6FB8EA6AC}"/>
          </ac:grpSpMkLst>
        </pc:grpChg>
        <pc:picChg chg="mod">
          <ac:chgData name="Hill, Edward" userId="1b1efea3-4bac-4e08-9d2b-e895ad78e617" providerId="ADAL" clId="{EB0504DC-7DC7-F348-836A-18B893E31287}" dt="2023-03-03T21:22:01.860" v="7186"/>
          <ac:picMkLst>
            <pc:docMk/>
            <pc:sldMk cId="2312151041" sldId="632"/>
            <ac:picMk id="4" creationId="{DF28BD00-D1BA-D628-E66F-BACF29FA484B}"/>
          </ac:picMkLst>
        </pc:picChg>
        <pc:picChg chg="mod">
          <ac:chgData name="Hill, Edward" userId="1b1efea3-4bac-4e08-9d2b-e895ad78e617" providerId="ADAL" clId="{EB0504DC-7DC7-F348-836A-18B893E31287}" dt="2023-03-03T21:22:15.727" v="7187"/>
          <ac:picMkLst>
            <pc:docMk/>
            <pc:sldMk cId="2312151041" sldId="632"/>
            <ac:picMk id="7" creationId="{E76BBD95-5322-60D8-6C9B-CDAF84E639AD}"/>
          </ac:picMkLst>
        </pc:picChg>
        <pc:picChg chg="mod">
          <ac:chgData name="Hill, Edward" userId="1b1efea3-4bac-4e08-9d2b-e895ad78e617" providerId="ADAL" clId="{EB0504DC-7DC7-F348-836A-18B893E31287}" dt="2023-03-02T19:09:46.276" v="272"/>
          <ac:picMkLst>
            <pc:docMk/>
            <pc:sldMk cId="2312151041" sldId="632"/>
            <ac:picMk id="9" creationId="{CB4BD4A6-642C-FC9B-B77A-57B604EAA88B}"/>
          </ac:picMkLst>
        </pc:picChg>
      </pc:sldChg>
      <pc:sldChg chg="addSp delSp modSp del mod ord modAnim modNotesTx">
        <pc:chgData name="Hill, Edward" userId="1b1efea3-4bac-4e08-9d2b-e895ad78e617" providerId="ADAL" clId="{EB0504DC-7DC7-F348-836A-18B893E31287}" dt="2023-03-03T21:29:15.639" v="7282" actId="2696"/>
        <pc:sldMkLst>
          <pc:docMk/>
          <pc:sldMk cId="2973202577" sldId="633"/>
        </pc:sldMkLst>
        <pc:spChg chg="add">
          <ac:chgData name="Hill, Edward" userId="1b1efea3-4bac-4e08-9d2b-e895ad78e617" providerId="ADAL" clId="{EB0504DC-7DC7-F348-836A-18B893E31287}" dt="2023-03-03T21:05:47.540" v="6706" actId="22"/>
          <ac:spMkLst>
            <pc:docMk/>
            <pc:sldMk cId="2973202577" sldId="633"/>
            <ac:spMk id="3" creationId="{15A7C3D9-D82C-641E-B766-D7F70044AF43}"/>
          </ac:spMkLst>
        </pc:spChg>
        <pc:spChg chg="del">
          <ac:chgData name="Hill, Edward" userId="1b1efea3-4bac-4e08-9d2b-e895ad78e617" providerId="ADAL" clId="{EB0504DC-7DC7-F348-836A-18B893E31287}" dt="2023-03-02T18:56:25.690" v="122" actId="478"/>
          <ac:spMkLst>
            <pc:docMk/>
            <pc:sldMk cId="2973202577" sldId="633"/>
            <ac:spMk id="4" creationId="{A3656D30-A0D5-4D00-7C56-FD13F1EDBEB2}"/>
          </ac:spMkLst>
        </pc:spChg>
        <pc:spChg chg="add mod">
          <ac:chgData name="Hill, Edward" userId="1b1efea3-4bac-4e08-9d2b-e895ad78e617" providerId="ADAL" clId="{EB0504DC-7DC7-F348-836A-18B893E31287}" dt="2023-03-03T21:07:00.273" v="6848" actId="14100"/>
          <ac:spMkLst>
            <pc:docMk/>
            <pc:sldMk cId="2973202577" sldId="633"/>
            <ac:spMk id="4" creationId="{BB393385-2439-6E03-2B2C-159337DE7D28}"/>
          </ac:spMkLst>
        </pc:spChg>
        <pc:spChg chg="del">
          <ac:chgData name="Hill, Edward" userId="1b1efea3-4bac-4e08-9d2b-e895ad78e617" providerId="ADAL" clId="{EB0504DC-7DC7-F348-836A-18B893E31287}" dt="2023-03-02T18:56:27.626" v="123" actId="478"/>
          <ac:spMkLst>
            <pc:docMk/>
            <pc:sldMk cId="2973202577" sldId="633"/>
            <ac:spMk id="5" creationId="{A8E037B4-60A0-B028-F008-790A98608441}"/>
          </ac:spMkLst>
        </pc:spChg>
        <pc:spChg chg="add mod">
          <ac:chgData name="Hill, Edward" userId="1b1efea3-4bac-4e08-9d2b-e895ad78e617" providerId="ADAL" clId="{EB0504DC-7DC7-F348-836A-18B893E31287}" dt="2023-03-03T21:07:03.691" v="6850" actId="1076"/>
          <ac:spMkLst>
            <pc:docMk/>
            <pc:sldMk cId="2973202577" sldId="633"/>
            <ac:spMk id="5" creationId="{CB98DF12-D44D-B5C6-49F1-A22E9703864E}"/>
          </ac:spMkLst>
        </pc:spChg>
        <pc:spChg chg="add del mod">
          <ac:chgData name="Hill, Edward" userId="1b1efea3-4bac-4e08-9d2b-e895ad78e617" providerId="ADAL" clId="{EB0504DC-7DC7-F348-836A-18B893E31287}" dt="2023-03-03T18:44:40.161" v="2151" actId="478"/>
          <ac:spMkLst>
            <pc:docMk/>
            <pc:sldMk cId="2973202577" sldId="633"/>
            <ac:spMk id="6" creationId="{E8D9D510-48E3-3732-E968-A125430D46FC}"/>
          </ac:spMkLst>
        </pc:spChg>
        <pc:spChg chg="mod">
          <ac:chgData name="Hill, Edward" userId="1b1efea3-4bac-4e08-9d2b-e895ad78e617" providerId="ADAL" clId="{EB0504DC-7DC7-F348-836A-18B893E31287}" dt="2023-03-02T19:08:23.586" v="233" actId="20577"/>
          <ac:spMkLst>
            <pc:docMk/>
            <pc:sldMk cId="2973202577" sldId="633"/>
            <ac:spMk id="11" creationId="{9CD2A2DE-B257-2B9C-55A5-14FCC38008D0}"/>
          </ac:spMkLst>
        </pc:spChg>
        <pc:spChg chg="mod">
          <ac:chgData name="Hill, Edward" userId="1b1efea3-4bac-4e08-9d2b-e895ad78e617" providerId="ADAL" clId="{EB0504DC-7DC7-F348-836A-18B893E31287}" dt="2023-03-03T21:06:36.032" v="6842" actId="1076"/>
          <ac:spMkLst>
            <pc:docMk/>
            <pc:sldMk cId="2973202577" sldId="633"/>
            <ac:spMk id="13" creationId="{31683CAF-657F-0425-7C6A-1269C55E73C5}"/>
          </ac:spMkLst>
        </pc:spChg>
        <pc:picChg chg="del">
          <ac:chgData name="Hill, Edward" userId="1b1efea3-4bac-4e08-9d2b-e895ad78e617" providerId="ADAL" clId="{EB0504DC-7DC7-F348-836A-18B893E31287}" dt="2023-03-02T18:56:23.541" v="120" actId="478"/>
          <ac:picMkLst>
            <pc:docMk/>
            <pc:sldMk cId="2973202577" sldId="633"/>
            <ac:picMk id="2" creationId="{536AAE95-76D7-871F-84C4-D4239FCE5594}"/>
          </ac:picMkLst>
        </pc:picChg>
        <pc:picChg chg="del">
          <ac:chgData name="Hill, Edward" userId="1b1efea3-4bac-4e08-9d2b-e895ad78e617" providerId="ADAL" clId="{EB0504DC-7DC7-F348-836A-18B893E31287}" dt="2023-03-02T18:56:24.059" v="121" actId="478"/>
          <ac:picMkLst>
            <pc:docMk/>
            <pc:sldMk cId="2973202577" sldId="633"/>
            <ac:picMk id="3" creationId="{2C625078-2F23-5896-BD42-A1D2F3863ABD}"/>
          </ac:picMkLst>
        </pc:picChg>
        <pc:cxnChg chg="del mod">
          <ac:chgData name="Hill, Edward" userId="1b1efea3-4bac-4e08-9d2b-e895ad78e617" providerId="ADAL" clId="{EB0504DC-7DC7-F348-836A-18B893E31287}" dt="2023-03-03T21:06:36.955" v="6844" actId="478"/>
          <ac:cxnSpMkLst>
            <pc:docMk/>
            <pc:sldMk cId="2973202577" sldId="633"/>
            <ac:cxnSpMk id="8" creationId="{00000000-0000-0000-0000-000000000000}"/>
          </ac:cxnSpMkLst>
        </pc:cxnChg>
      </pc:sldChg>
      <pc:sldChg chg="del">
        <pc:chgData name="Hill, Edward" userId="1b1efea3-4bac-4e08-9d2b-e895ad78e617" providerId="ADAL" clId="{EB0504DC-7DC7-F348-836A-18B893E31287}" dt="2023-03-02T18:55:33.279" v="81" actId="2696"/>
        <pc:sldMkLst>
          <pc:docMk/>
          <pc:sldMk cId="640601887" sldId="634"/>
        </pc:sldMkLst>
      </pc:sldChg>
      <pc:sldChg chg="del">
        <pc:chgData name="Hill, Edward" userId="1b1efea3-4bac-4e08-9d2b-e895ad78e617" providerId="ADAL" clId="{EB0504DC-7DC7-F348-836A-18B893E31287}" dt="2023-03-02T18:55:30.681" v="80" actId="2696"/>
        <pc:sldMkLst>
          <pc:docMk/>
          <pc:sldMk cId="1656110427" sldId="635"/>
        </pc:sldMkLst>
      </pc:sldChg>
      <pc:sldChg chg="del">
        <pc:chgData name="Hill, Edward" userId="1b1efea3-4bac-4e08-9d2b-e895ad78e617" providerId="ADAL" clId="{EB0504DC-7DC7-F348-836A-18B893E31287}" dt="2023-03-02T18:57:32.169" v="124" actId="2696"/>
        <pc:sldMkLst>
          <pc:docMk/>
          <pc:sldMk cId="118876678" sldId="637"/>
        </pc:sldMkLst>
      </pc:sldChg>
      <pc:sldChg chg="addSp delSp modSp add del mod">
        <pc:chgData name="Hill, Edward" userId="1b1efea3-4bac-4e08-9d2b-e895ad78e617" providerId="ADAL" clId="{EB0504DC-7DC7-F348-836A-18B893E31287}" dt="2023-03-02T19:15:08.627" v="319" actId="2696"/>
        <pc:sldMkLst>
          <pc:docMk/>
          <pc:sldMk cId="3704248807" sldId="637"/>
        </pc:sldMkLst>
        <pc:spChg chg="mod">
          <ac:chgData name="Hill, Edward" userId="1b1efea3-4bac-4e08-9d2b-e895ad78e617" providerId="ADAL" clId="{EB0504DC-7DC7-F348-836A-18B893E31287}" dt="2023-03-02T19:09:25.534" v="260"/>
          <ac:spMkLst>
            <pc:docMk/>
            <pc:sldMk cId="3704248807" sldId="637"/>
            <ac:spMk id="10" creationId="{3B8919AA-3786-F509-374B-8A7243756FDD}"/>
          </ac:spMkLst>
        </pc:spChg>
        <pc:grpChg chg="del">
          <ac:chgData name="Hill, Edward" userId="1b1efea3-4bac-4e08-9d2b-e895ad78e617" providerId="ADAL" clId="{EB0504DC-7DC7-F348-836A-18B893E31287}" dt="2023-03-02T19:09:25.223" v="259" actId="478"/>
          <ac:grpSpMkLst>
            <pc:docMk/>
            <pc:sldMk cId="3704248807" sldId="637"/>
            <ac:grpSpMk id="2" creationId="{67C67E30-0142-A4DD-F6B4-2EC7BDA6A420}"/>
          </ac:grpSpMkLst>
        </pc:grpChg>
        <pc:grpChg chg="add mod">
          <ac:chgData name="Hill, Edward" userId="1b1efea3-4bac-4e08-9d2b-e895ad78e617" providerId="ADAL" clId="{EB0504DC-7DC7-F348-836A-18B893E31287}" dt="2023-03-02T19:09:25.534" v="260"/>
          <ac:grpSpMkLst>
            <pc:docMk/>
            <pc:sldMk cId="3704248807" sldId="637"/>
            <ac:grpSpMk id="7" creationId="{746E331C-A9F3-35A3-CDA1-334365C3F11F}"/>
          </ac:grpSpMkLst>
        </pc:grpChg>
        <pc:picChg chg="mod">
          <ac:chgData name="Hill, Edward" userId="1b1efea3-4bac-4e08-9d2b-e895ad78e617" providerId="ADAL" clId="{EB0504DC-7DC7-F348-836A-18B893E31287}" dt="2023-03-02T19:09:25.534" v="260"/>
          <ac:picMkLst>
            <pc:docMk/>
            <pc:sldMk cId="3704248807" sldId="637"/>
            <ac:picMk id="11" creationId="{13A6B99E-20C1-B4EE-62E3-8B6BB481D276}"/>
          </ac:picMkLst>
        </pc:picChg>
      </pc:sldChg>
      <pc:sldChg chg="del">
        <pc:chgData name="Hill, Edward" userId="1b1efea3-4bac-4e08-9d2b-e895ad78e617" providerId="ADAL" clId="{EB0504DC-7DC7-F348-836A-18B893E31287}" dt="2023-03-02T18:55:28.779" v="79" actId="2696"/>
        <pc:sldMkLst>
          <pc:docMk/>
          <pc:sldMk cId="1518731886" sldId="641"/>
        </pc:sldMkLst>
      </pc:sldChg>
      <pc:sldChg chg="del">
        <pc:chgData name="Hill, Edward" userId="1b1efea3-4bac-4e08-9d2b-e895ad78e617" providerId="ADAL" clId="{EB0504DC-7DC7-F348-836A-18B893E31287}" dt="2023-03-02T18:55:27.734" v="78" actId="2696"/>
        <pc:sldMkLst>
          <pc:docMk/>
          <pc:sldMk cId="4161222302" sldId="642"/>
        </pc:sldMkLst>
      </pc:sldChg>
      <pc:sldChg chg="del">
        <pc:chgData name="Hill, Edward" userId="1b1efea3-4bac-4e08-9d2b-e895ad78e617" providerId="ADAL" clId="{EB0504DC-7DC7-F348-836A-18B893E31287}" dt="2023-03-02T18:55:26.248" v="77" actId="2696"/>
        <pc:sldMkLst>
          <pc:docMk/>
          <pc:sldMk cId="3195332002" sldId="643"/>
        </pc:sldMkLst>
      </pc:sldChg>
      <pc:sldChg chg="addSp delSp modSp mod modNotesTx">
        <pc:chgData name="Hill, Edward" userId="1b1efea3-4bac-4e08-9d2b-e895ad78e617" providerId="ADAL" clId="{EB0504DC-7DC7-F348-836A-18B893E31287}" dt="2023-03-22T19:48:41.054" v="7511"/>
        <pc:sldMkLst>
          <pc:docMk/>
          <pc:sldMk cId="1892673802" sldId="644"/>
        </pc:sldMkLst>
        <pc:spChg chg="add del mod">
          <ac:chgData name="Hill, Edward" userId="1b1efea3-4bac-4e08-9d2b-e895ad78e617" providerId="ADAL" clId="{EB0504DC-7DC7-F348-836A-18B893E31287}" dt="2023-03-22T19:48:41.054" v="7511"/>
          <ac:spMkLst>
            <pc:docMk/>
            <pc:sldMk cId="1892673802" sldId="644"/>
            <ac:spMk id="2" creationId="{604ADAFD-A6BE-5652-4037-906E4A22576C}"/>
          </ac:spMkLst>
        </pc:spChg>
        <pc:spChg chg="mod">
          <ac:chgData name="Hill, Edward" userId="1b1efea3-4bac-4e08-9d2b-e895ad78e617" providerId="ADAL" clId="{EB0504DC-7DC7-F348-836A-18B893E31287}" dt="2023-03-02T19:09:39.881" v="268"/>
          <ac:spMkLst>
            <pc:docMk/>
            <pc:sldMk cId="1892673802" sldId="644"/>
            <ac:spMk id="6" creationId="{3CB1D6BD-02CA-1779-2DE3-D641125159DF}"/>
          </ac:spMkLst>
        </pc:spChg>
        <pc:spChg chg="mod">
          <ac:chgData name="Hill, Edward" userId="1b1efea3-4bac-4e08-9d2b-e895ad78e617" providerId="ADAL" clId="{EB0504DC-7DC7-F348-836A-18B893E31287}" dt="2023-03-22T19:48:23.842" v="7508" actId="20577"/>
          <ac:spMkLst>
            <pc:docMk/>
            <pc:sldMk cId="1892673802" sldId="644"/>
            <ac:spMk id="13" creationId="{8DF6A8CC-1D72-8C4F-A0F7-3F68A13D4FA4}"/>
          </ac:spMkLst>
        </pc:spChg>
        <pc:grpChg chg="del">
          <ac:chgData name="Hill, Edward" userId="1b1efea3-4bac-4e08-9d2b-e895ad78e617" providerId="ADAL" clId="{EB0504DC-7DC7-F348-836A-18B893E31287}" dt="2023-03-02T19:09:39.477" v="267" actId="478"/>
          <ac:grpSpMkLst>
            <pc:docMk/>
            <pc:sldMk cId="1892673802" sldId="644"/>
            <ac:grpSpMk id="2" creationId="{A7A763E5-55D2-831C-0B4C-CC47F755A02A}"/>
          </ac:grpSpMkLst>
        </pc:grpChg>
        <pc:grpChg chg="add mod">
          <ac:chgData name="Hill, Edward" userId="1b1efea3-4bac-4e08-9d2b-e895ad78e617" providerId="ADAL" clId="{EB0504DC-7DC7-F348-836A-18B893E31287}" dt="2023-03-02T19:09:39.881" v="268"/>
          <ac:grpSpMkLst>
            <pc:docMk/>
            <pc:sldMk cId="1892673802" sldId="644"/>
            <ac:grpSpMk id="4" creationId="{07CF1F6E-D6DD-8CF6-1445-D89C801BB5F9}"/>
          </ac:grpSpMkLst>
        </pc:grpChg>
        <pc:picChg chg="mod">
          <ac:chgData name="Hill, Edward" userId="1b1efea3-4bac-4e08-9d2b-e895ad78e617" providerId="ADAL" clId="{EB0504DC-7DC7-F348-836A-18B893E31287}" dt="2023-03-02T19:09:39.881" v="268"/>
          <ac:picMkLst>
            <pc:docMk/>
            <pc:sldMk cId="1892673802" sldId="644"/>
            <ac:picMk id="9" creationId="{6846EE15-5FFA-0D35-4A6C-48CDF99B6146}"/>
          </ac:picMkLst>
        </pc:picChg>
      </pc:sldChg>
      <pc:sldChg chg="addSp delSp modSp mod">
        <pc:chgData name="Hill, Edward" userId="1b1efea3-4bac-4e08-9d2b-e895ad78e617" providerId="ADAL" clId="{EB0504DC-7DC7-F348-836A-18B893E31287}" dt="2023-03-03T19:32:35.707" v="3699" actId="20577"/>
        <pc:sldMkLst>
          <pc:docMk/>
          <pc:sldMk cId="1615702412" sldId="645"/>
        </pc:sldMkLst>
        <pc:spChg chg="mod">
          <ac:chgData name="Hill, Edward" userId="1b1efea3-4bac-4e08-9d2b-e895ad78e617" providerId="ADAL" clId="{EB0504DC-7DC7-F348-836A-18B893E31287}" dt="2023-03-03T19:32:31.004" v="3697" actId="20577"/>
          <ac:spMkLst>
            <pc:docMk/>
            <pc:sldMk cId="1615702412" sldId="645"/>
            <ac:spMk id="7" creationId="{00000000-0000-0000-0000-000000000000}"/>
          </ac:spMkLst>
        </pc:spChg>
        <pc:spChg chg="mod">
          <ac:chgData name="Hill, Edward" userId="1b1efea3-4bac-4e08-9d2b-e895ad78e617" providerId="ADAL" clId="{EB0504DC-7DC7-F348-836A-18B893E31287}" dt="2023-03-03T19:32:35.707" v="3699" actId="20577"/>
          <ac:spMkLst>
            <pc:docMk/>
            <pc:sldMk cId="1615702412" sldId="645"/>
            <ac:spMk id="13" creationId="{0C698383-60D0-3503-F35D-1CADD9CE4C08}"/>
          </ac:spMkLst>
        </pc:spChg>
        <pc:grpChg chg="del">
          <ac:chgData name="Hill, Edward" userId="1b1efea3-4bac-4e08-9d2b-e895ad78e617" providerId="ADAL" clId="{EB0504DC-7DC7-F348-836A-18B893E31287}" dt="2023-03-02T19:08:51.080" v="245" actId="478"/>
          <ac:grpSpMkLst>
            <pc:docMk/>
            <pc:sldMk cId="1615702412" sldId="645"/>
            <ac:grpSpMk id="6" creationId="{4C4F3E6D-B769-E0AB-EF90-0893500557A1}"/>
          </ac:grpSpMkLst>
        </pc:grpChg>
        <pc:grpChg chg="add mod">
          <ac:chgData name="Hill, Edward" userId="1b1efea3-4bac-4e08-9d2b-e895ad78e617" providerId="ADAL" clId="{EB0504DC-7DC7-F348-836A-18B893E31287}" dt="2023-03-02T19:08:51.419" v="246"/>
          <ac:grpSpMkLst>
            <pc:docMk/>
            <pc:sldMk cId="1615702412" sldId="645"/>
            <ac:grpSpMk id="12" creationId="{7B55B60D-6058-0A6D-FBCE-83EA0F24F2F5}"/>
          </ac:grpSpMkLst>
        </pc:grpChg>
        <pc:picChg chg="mod">
          <ac:chgData name="Hill, Edward" userId="1b1efea3-4bac-4e08-9d2b-e895ad78e617" providerId="ADAL" clId="{EB0504DC-7DC7-F348-836A-18B893E31287}" dt="2023-03-02T19:08:51.419" v="246"/>
          <ac:picMkLst>
            <pc:docMk/>
            <pc:sldMk cId="1615702412" sldId="645"/>
            <ac:picMk id="26" creationId="{810B1AFE-2D80-F28A-6FD8-26D0BB26B884}"/>
          </ac:picMkLst>
        </pc:picChg>
      </pc:sldChg>
      <pc:sldChg chg="addSp delSp modSp mod">
        <pc:chgData name="Hill, Edward" userId="1b1efea3-4bac-4e08-9d2b-e895ad78e617" providerId="ADAL" clId="{EB0504DC-7DC7-F348-836A-18B893E31287}" dt="2023-03-03T19:40:54.200" v="3714"/>
        <pc:sldMkLst>
          <pc:docMk/>
          <pc:sldMk cId="1662992009" sldId="646"/>
        </pc:sldMkLst>
        <pc:spChg chg="mod">
          <ac:chgData name="Hill, Edward" userId="1b1efea3-4bac-4e08-9d2b-e895ad78e617" providerId="ADAL" clId="{EB0504DC-7DC7-F348-836A-18B893E31287}" dt="2023-03-03T19:40:54.200" v="3714"/>
          <ac:spMkLst>
            <pc:docMk/>
            <pc:sldMk cId="1662992009" sldId="646"/>
            <ac:spMk id="7" creationId="{00000000-0000-0000-0000-000000000000}"/>
          </ac:spMkLst>
        </pc:spChg>
        <pc:spChg chg="mod">
          <ac:chgData name="Hill, Edward" userId="1b1efea3-4bac-4e08-9d2b-e895ad78e617" providerId="ADAL" clId="{EB0504DC-7DC7-F348-836A-18B893E31287}" dt="2023-03-02T19:16:11.823" v="365" actId="20577"/>
          <ac:spMkLst>
            <pc:docMk/>
            <pc:sldMk cId="1662992009" sldId="646"/>
            <ac:spMk id="11" creationId="{DB0204CA-C400-C64E-A396-2B6AA3F9DA3B}"/>
          </ac:spMkLst>
        </pc:spChg>
        <pc:spChg chg="mod">
          <ac:chgData name="Hill, Edward" userId="1b1efea3-4bac-4e08-9d2b-e895ad78e617" providerId="ADAL" clId="{EB0504DC-7DC7-F348-836A-18B893E31287}" dt="2023-03-03T19:32:49.601" v="3701" actId="20577"/>
          <ac:spMkLst>
            <pc:docMk/>
            <pc:sldMk cId="1662992009" sldId="646"/>
            <ac:spMk id="13" creationId="{53187518-B1F7-BDF4-DC53-82DE5455A939}"/>
          </ac:spMkLst>
        </pc:spChg>
        <pc:grpChg chg="del">
          <ac:chgData name="Hill, Edward" userId="1b1efea3-4bac-4e08-9d2b-e895ad78e617" providerId="ADAL" clId="{EB0504DC-7DC7-F348-836A-18B893E31287}" dt="2023-03-02T19:08:54.860" v="247" actId="478"/>
          <ac:grpSpMkLst>
            <pc:docMk/>
            <pc:sldMk cId="1662992009" sldId="646"/>
            <ac:grpSpMk id="6" creationId="{4C4F3E6D-B769-E0AB-EF90-0893500557A1}"/>
          </ac:grpSpMkLst>
        </pc:grpChg>
        <pc:grpChg chg="add mod">
          <ac:chgData name="Hill, Edward" userId="1b1efea3-4bac-4e08-9d2b-e895ad78e617" providerId="ADAL" clId="{EB0504DC-7DC7-F348-836A-18B893E31287}" dt="2023-03-02T19:08:55.267" v="248"/>
          <ac:grpSpMkLst>
            <pc:docMk/>
            <pc:sldMk cId="1662992009" sldId="646"/>
            <ac:grpSpMk id="12" creationId="{311E972E-4B90-CEF1-4329-F3A8825E68BB}"/>
          </ac:grpSpMkLst>
        </pc:grpChg>
        <pc:picChg chg="mod">
          <ac:chgData name="Hill, Edward" userId="1b1efea3-4bac-4e08-9d2b-e895ad78e617" providerId="ADAL" clId="{EB0504DC-7DC7-F348-836A-18B893E31287}" dt="2023-03-02T19:08:55.267" v="248"/>
          <ac:picMkLst>
            <pc:docMk/>
            <pc:sldMk cId="1662992009" sldId="646"/>
            <ac:picMk id="26" creationId="{42FAA50D-A442-5064-0AC7-B440E98115FB}"/>
          </ac:picMkLst>
        </pc:picChg>
      </pc:sldChg>
      <pc:sldChg chg="addSp delSp modSp mod modNotesTx">
        <pc:chgData name="Hill, Edward" userId="1b1efea3-4bac-4e08-9d2b-e895ad78e617" providerId="ADAL" clId="{EB0504DC-7DC7-F348-836A-18B893E31287}" dt="2023-03-03T19:40:57.585" v="3715"/>
        <pc:sldMkLst>
          <pc:docMk/>
          <pc:sldMk cId="4072317584" sldId="647"/>
        </pc:sldMkLst>
        <pc:spChg chg="mod">
          <ac:chgData name="Hill, Edward" userId="1b1efea3-4bac-4e08-9d2b-e895ad78e617" providerId="ADAL" clId="{EB0504DC-7DC7-F348-836A-18B893E31287}" dt="2023-03-03T19:40:57.585" v="3715"/>
          <ac:spMkLst>
            <pc:docMk/>
            <pc:sldMk cId="4072317584" sldId="647"/>
            <ac:spMk id="7" creationId="{00000000-0000-0000-0000-000000000000}"/>
          </ac:spMkLst>
        </pc:spChg>
        <pc:spChg chg="mod">
          <ac:chgData name="Hill, Edward" userId="1b1efea3-4bac-4e08-9d2b-e895ad78e617" providerId="ADAL" clId="{EB0504DC-7DC7-F348-836A-18B893E31287}" dt="2023-03-03T19:33:34.118" v="3708" actId="20577"/>
          <ac:spMkLst>
            <pc:docMk/>
            <pc:sldMk cId="4072317584" sldId="647"/>
            <ac:spMk id="15" creationId="{C1679E88-541C-81B6-1964-4E6011CADE41}"/>
          </ac:spMkLst>
        </pc:spChg>
        <pc:grpChg chg="add mod">
          <ac:chgData name="Hill, Edward" userId="1b1efea3-4bac-4e08-9d2b-e895ad78e617" providerId="ADAL" clId="{EB0504DC-7DC7-F348-836A-18B893E31287}" dt="2023-03-02T19:08:59.278" v="250"/>
          <ac:grpSpMkLst>
            <pc:docMk/>
            <pc:sldMk cId="4072317584" sldId="647"/>
            <ac:grpSpMk id="4" creationId="{8617F9B8-B29E-AD16-0721-40CADD48568A}"/>
          </ac:grpSpMkLst>
        </pc:grpChg>
        <pc:grpChg chg="del">
          <ac:chgData name="Hill, Edward" userId="1b1efea3-4bac-4e08-9d2b-e895ad78e617" providerId="ADAL" clId="{EB0504DC-7DC7-F348-836A-18B893E31287}" dt="2023-03-02T19:08:58.763" v="249" actId="478"/>
          <ac:grpSpMkLst>
            <pc:docMk/>
            <pc:sldMk cId="4072317584" sldId="647"/>
            <ac:grpSpMk id="6" creationId="{4C4F3E6D-B769-E0AB-EF90-0893500557A1}"/>
          </ac:grpSpMkLst>
        </pc:grpChg>
        <pc:picChg chg="mod">
          <ac:chgData name="Hill, Edward" userId="1b1efea3-4bac-4e08-9d2b-e895ad78e617" providerId="ADAL" clId="{EB0504DC-7DC7-F348-836A-18B893E31287}" dt="2023-03-02T19:08:59.278" v="250"/>
          <ac:picMkLst>
            <pc:docMk/>
            <pc:sldMk cId="4072317584" sldId="647"/>
            <ac:picMk id="19" creationId="{313C7FE6-F55D-689E-4A38-44BB25EAC658}"/>
          </ac:picMkLst>
        </pc:picChg>
      </pc:sldChg>
      <pc:sldChg chg="addSp delSp modSp mod modNotesTx">
        <pc:chgData name="Hill, Edward" userId="1b1efea3-4bac-4e08-9d2b-e895ad78e617" providerId="ADAL" clId="{EB0504DC-7DC7-F348-836A-18B893E31287}" dt="2023-03-03T19:42:38.310" v="3752" actId="20577"/>
        <pc:sldMkLst>
          <pc:docMk/>
          <pc:sldMk cId="945615901" sldId="648"/>
        </pc:sldMkLst>
        <pc:spChg chg="mod">
          <ac:chgData name="Hill, Edward" userId="1b1efea3-4bac-4e08-9d2b-e895ad78e617" providerId="ADAL" clId="{EB0504DC-7DC7-F348-836A-18B893E31287}" dt="2023-03-03T19:42:38.310" v="3752" actId="20577"/>
          <ac:spMkLst>
            <pc:docMk/>
            <pc:sldMk cId="945615901" sldId="648"/>
            <ac:spMk id="4" creationId="{DE2BE943-9997-5C42-F477-8A3E2ABC6998}"/>
          </ac:spMkLst>
        </pc:spChg>
        <pc:spChg chg="mod">
          <ac:chgData name="Hill, Edward" userId="1b1efea3-4bac-4e08-9d2b-e895ad78e617" providerId="ADAL" clId="{EB0504DC-7DC7-F348-836A-18B893E31287}" dt="2023-03-03T19:40:59.903" v="3716"/>
          <ac:spMkLst>
            <pc:docMk/>
            <pc:sldMk cId="945615901" sldId="648"/>
            <ac:spMk id="7" creationId="{00000000-0000-0000-0000-000000000000}"/>
          </ac:spMkLst>
        </pc:spChg>
        <pc:grpChg chg="add mod">
          <ac:chgData name="Hill, Edward" userId="1b1efea3-4bac-4e08-9d2b-e895ad78e617" providerId="ADAL" clId="{EB0504DC-7DC7-F348-836A-18B893E31287}" dt="2023-03-02T19:09:07.413" v="252"/>
          <ac:grpSpMkLst>
            <pc:docMk/>
            <pc:sldMk cId="945615901" sldId="648"/>
            <ac:grpSpMk id="2" creationId="{78BE3AF2-4724-7684-375C-2D6C51959E4D}"/>
          </ac:grpSpMkLst>
        </pc:grpChg>
        <pc:grpChg chg="del">
          <ac:chgData name="Hill, Edward" userId="1b1efea3-4bac-4e08-9d2b-e895ad78e617" providerId="ADAL" clId="{EB0504DC-7DC7-F348-836A-18B893E31287}" dt="2023-03-02T19:09:07.105" v="251" actId="478"/>
          <ac:grpSpMkLst>
            <pc:docMk/>
            <pc:sldMk cId="945615901" sldId="648"/>
            <ac:grpSpMk id="6" creationId="{4C4F3E6D-B769-E0AB-EF90-0893500557A1}"/>
          </ac:grpSpMkLst>
        </pc:grpChg>
        <pc:picChg chg="mod">
          <ac:chgData name="Hill, Edward" userId="1b1efea3-4bac-4e08-9d2b-e895ad78e617" providerId="ADAL" clId="{EB0504DC-7DC7-F348-836A-18B893E31287}" dt="2023-03-02T19:09:07.413" v="252"/>
          <ac:picMkLst>
            <pc:docMk/>
            <pc:sldMk cId="945615901" sldId="648"/>
            <ac:picMk id="12" creationId="{A9BA586B-B807-C324-79C7-8EA2742727C0}"/>
          </ac:picMkLst>
        </pc:picChg>
      </pc:sldChg>
      <pc:sldChg chg="addSp delSp modSp mod modNotesTx">
        <pc:chgData name="Hill, Edward" userId="1b1efea3-4bac-4e08-9d2b-e895ad78e617" providerId="ADAL" clId="{EB0504DC-7DC7-F348-836A-18B893E31287}" dt="2023-03-03T19:41:02.829" v="3717"/>
        <pc:sldMkLst>
          <pc:docMk/>
          <pc:sldMk cId="2003972796" sldId="649"/>
        </pc:sldMkLst>
        <pc:spChg chg="mod">
          <ac:chgData name="Hill, Edward" userId="1b1efea3-4bac-4e08-9d2b-e895ad78e617" providerId="ADAL" clId="{EB0504DC-7DC7-F348-836A-18B893E31287}" dt="2023-03-03T19:41:02.829" v="3717"/>
          <ac:spMkLst>
            <pc:docMk/>
            <pc:sldMk cId="2003972796" sldId="649"/>
            <ac:spMk id="7" creationId="{00000000-0000-0000-0000-000000000000}"/>
          </ac:spMkLst>
        </pc:spChg>
        <pc:spChg chg="mod">
          <ac:chgData name="Hill, Edward" userId="1b1efea3-4bac-4e08-9d2b-e895ad78e617" providerId="ADAL" clId="{EB0504DC-7DC7-F348-836A-18B893E31287}" dt="2023-03-02T19:09:13.761" v="256" actId="20577"/>
          <ac:spMkLst>
            <pc:docMk/>
            <pc:sldMk cId="2003972796" sldId="649"/>
            <ac:spMk id="16" creationId="{177C29A1-405C-ACB0-E0D0-95933B7D7E18}"/>
          </ac:spMkLst>
        </pc:spChg>
        <pc:grpChg chg="add mod">
          <ac:chgData name="Hill, Edward" userId="1b1efea3-4bac-4e08-9d2b-e895ad78e617" providerId="ADAL" clId="{EB0504DC-7DC7-F348-836A-18B893E31287}" dt="2023-03-02T19:09:11.563" v="254"/>
          <ac:grpSpMkLst>
            <pc:docMk/>
            <pc:sldMk cId="2003972796" sldId="649"/>
            <ac:grpSpMk id="5" creationId="{28EFC969-0EFC-1F1E-B0C0-9AE472C53F55}"/>
          </ac:grpSpMkLst>
        </pc:grpChg>
        <pc:grpChg chg="del">
          <ac:chgData name="Hill, Edward" userId="1b1efea3-4bac-4e08-9d2b-e895ad78e617" providerId="ADAL" clId="{EB0504DC-7DC7-F348-836A-18B893E31287}" dt="2023-03-02T19:09:11.240" v="253" actId="478"/>
          <ac:grpSpMkLst>
            <pc:docMk/>
            <pc:sldMk cId="2003972796" sldId="649"/>
            <ac:grpSpMk id="6" creationId="{4C4F3E6D-B769-E0AB-EF90-0893500557A1}"/>
          </ac:grpSpMkLst>
        </pc:grpChg>
        <pc:picChg chg="mod">
          <ac:chgData name="Hill, Edward" userId="1b1efea3-4bac-4e08-9d2b-e895ad78e617" providerId="ADAL" clId="{EB0504DC-7DC7-F348-836A-18B893E31287}" dt="2023-03-02T19:09:11.563" v="254"/>
          <ac:picMkLst>
            <pc:docMk/>
            <pc:sldMk cId="2003972796" sldId="649"/>
            <ac:picMk id="19" creationId="{C674EE6C-8A69-48FB-941F-74747D94EF97}"/>
          </ac:picMkLst>
        </pc:picChg>
      </pc:sldChg>
      <pc:sldChg chg="addSp delSp modSp add del mod">
        <pc:chgData name="Hill, Edward" userId="1b1efea3-4bac-4e08-9d2b-e895ad78e617" providerId="ADAL" clId="{EB0504DC-7DC7-F348-836A-18B893E31287}" dt="2023-03-03T19:29:59.012" v="3589" actId="2696"/>
        <pc:sldMkLst>
          <pc:docMk/>
          <pc:sldMk cId="732386758" sldId="650"/>
        </pc:sldMkLst>
        <pc:spChg chg="mod">
          <ac:chgData name="Hill, Edward" userId="1b1efea3-4bac-4e08-9d2b-e895ad78e617" providerId="ADAL" clId="{EB0504DC-7DC7-F348-836A-18B893E31287}" dt="2023-03-02T19:08:48.331" v="244"/>
          <ac:spMkLst>
            <pc:docMk/>
            <pc:sldMk cId="732386758" sldId="650"/>
            <ac:spMk id="7" creationId="{144ACF3A-B331-4662-5926-7E283C99630E}"/>
          </ac:spMkLst>
        </pc:spChg>
        <pc:grpChg chg="add mod">
          <ac:chgData name="Hill, Edward" userId="1b1efea3-4bac-4e08-9d2b-e895ad78e617" providerId="ADAL" clId="{EB0504DC-7DC7-F348-836A-18B893E31287}" dt="2023-03-02T19:08:48.331" v="244"/>
          <ac:grpSpMkLst>
            <pc:docMk/>
            <pc:sldMk cId="732386758" sldId="650"/>
            <ac:grpSpMk id="6" creationId="{1E2EA95E-D947-F4A8-F66F-2C451F418671}"/>
          </ac:grpSpMkLst>
        </pc:grpChg>
        <pc:grpChg chg="del">
          <ac:chgData name="Hill, Edward" userId="1b1efea3-4bac-4e08-9d2b-e895ad78e617" providerId="ADAL" clId="{EB0504DC-7DC7-F348-836A-18B893E31287}" dt="2023-03-02T19:08:47.975" v="243" actId="478"/>
          <ac:grpSpMkLst>
            <pc:docMk/>
            <pc:sldMk cId="732386758" sldId="650"/>
            <ac:grpSpMk id="10" creationId="{1E94BC01-C89E-68B4-F0B7-0D75AF85605C}"/>
          </ac:grpSpMkLst>
        </pc:grpChg>
        <pc:picChg chg="mod">
          <ac:chgData name="Hill, Edward" userId="1b1efea3-4bac-4e08-9d2b-e895ad78e617" providerId="ADAL" clId="{EB0504DC-7DC7-F348-836A-18B893E31287}" dt="2023-03-02T19:08:48.331" v="244"/>
          <ac:picMkLst>
            <pc:docMk/>
            <pc:sldMk cId="732386758" sldId="650"/>
            <ac:picMk id="9" creationId="{590061CF-1F5D-FF1D-DB46-21703E1DB467}"/>
          </ac:picMkLst>
        </pc:picChg>
      </pc:sldChg>
      <pc:sldChg chg="add del">
        <pc:chgData name="Hill, Edward" userId="1b1efea3-4bac-4e08-9d2b-e895ad78e617" providerId="ADAL" clId="{EB0504DC-7DC7-F348-836A-18B893E31287}" dt="2023-03-02T18:56:11.674" v="85" actId="2696"/>
        <pc:sldMkLst>
          <pc:docMk/>
          <pc:sldMk cId="1838017174" sldId="650"/>
        </pc:sldMkLst>
      </pc:sldChg>
      <pc:sldChg chg="addSp delSp modSp add mod ord modAnim modNotesTx">
        <pc:chgData name="Hill, Edward" userId="1b1efea3-4bac-4e08-9d2b-e895ad78e617" providerId="ADAL" clId="{EB0504DC-7DC7-F348-836A-18B893E31287}" dt="2023-03-03T19:26:23.759" v="3565" actId="20577"/>
        <pc:sldMkLst>
          <pc:docMk/>
          <pc:sldMk cId="1780277031" sldId="651"/>
        </pc:sldMkLst>
        <pc:spChg chg="mod">
          <ac:chgData name="Hill, Edward" userId="1b1efea3-4bac-4e08-9d2b-e895ad78e617" providerId="ADAL" clId="{EB0504DC-7DC7-F348-836A-18B893E31287}" dt="2023-03-02T19:08:44.139" v="242"/>
          <ac:spMkLst>
            <pc:docMk/>
            <pc:sldMk cId="1780277031" sldId="651"/>
            <ac:spMk id="3" creationId="{5831854F-8F49-C6FC-571B-A24B49DCA129}"/>
          </ac:spMkLst>
        </pc:spChg>
        <pc:spChg chg="add mod">
          <ac:chgData name="Hill, Edward" userId="1b1efea3-4bac-4e08-9d2b-e895ad78e617" providerId="ADAL" clId="{EB0504DC-7DC7-F348-836A-18B893E31287}" dt="2023-03-03T19:01:30.180" v="2585" actId="20577"/>
          <ac:spMkLst>
            <pc:docMk/>
            <pc:sldMk cId="1780277031" sldId="651"/>
            <ac:spMk id="5" creationId="{F827E574-5DBD-CB71-01CC-32BD04D9B173}"/>
          </ac:spMkLst>
        </pc:spChg>
        <pc:spChg chg="add mod">
          <ac:chgData name="Hill, Edward" userId="1b1efea3-4bac-4e08-9d2b-e895ad78e617" providerId="ADAL" clId="{EB0504DC-7DC7-F348-836A-18B893E31287}" dt="2023-03-03T18:33:15.340" v="2052" actId="1076"/>
          <ac:spMkLst>
            <pc:docMk/>
            <pc:sldMk cId="1780277031" sldId="651"/>
            <ac:spMk id="6" creationId="{050CECEE-828F-5A4D-73C2-B3E29D9B4389}"/>
          </ac:spMkLst>
        </pc:spChg>
        <pc:spChg chg="mod">
          <ac:chgData name="Hill, Edward" userId="1b1efea3-4bac-4e08-9d2b-e895ad78e617" providerId="ADAL" clId="{EB0504DC-7DC7-F348-836A-18B893E31287}" dt="2023-03-03T19:26:23.759" v="3565" actId="20577"/>
          <ac:spMkLst>
            <pc:docMk/>
            <pc:sldMk cId="1780277031" sldId="651"/>
            <ac:spMk id="13" creationId="{31683CAF-657F-0425-7C6A-1269C55E73C5}"/>
          </ac:spMkLst>
        </pc:spChg>
        <pc:grpChg chg="add mod">
          <ac:chgData name="Hill, Edward" userId="1b1efea3-4bac-4e08-9d2b-e895ad78e617" providerId="ADAL" clId="{EB0504DC-7DC7-F348-836A-18B893E31287}" dt="2023-03-02T19:08:44.139" v="242"/>
          <ac:grpSpMkLst>
            <pc:docMk/>
            <pc:sldMk cId="1780277031" sldId="651"/>
            <ac:grpSpMk id="2" creationId="{79CA9CA9-C74E-C00C-40B5-0EB620F84CFD}"/>
          </ac:grpSpMkLst>
        </pc:grpChg>
        <pc:grpChg chg="del">
          <ac:chgData name="Hill, Edward" userId="1b1efea3-4bac-4e08-9d2b-e895ad78e617" providerId="ADAL" clId="{EB0504DC-7DC7-F348-836A-18B893E31287}" dt="2023-03-02T19:08:43.812" v="241" actId="478"/>
          <ac:grpSpMkLst>
            <pc:docMk/>
            <pc:sldMk cId="1780277031" sldId="651"/>
            <ac:grpSpMk id="10" creationId="{1E94BC01-C89E-68B4-F0B7-0D75AF85605C}"/>
          </ac:grpSpMkLst>
        </pc:grpChg>
        <pc:picChg chg="mod">
          <ac:chgData name="Hill, Edward" userId="1b1efea3-4bac-4e08-9d2b-e895ad78e617" providerId="ADAL" clId="{EB0504DC-7DC7-F348-836A-18B893E31287}" dt="2023-03-02T19:08:44.139" v="242"/>
          <ac:picMkLst>
            <pc:docMk/>
            <pc:sldMk cId="1780277031" sldId="651"/>
            <ac:picMk id="4" creationId="{5775F6A3-079B-CA8C-A7C1-EDC85B569B2E}"/>
          </ac:picMkLst>
        </pc:picChg>
        <pc:picChg chg="add mod modCrop">
          <ac:chgData name="Hill, Edward" userId="1b1efea3-4bac-4e08-9d2b-e895ad78e617" providerId="ADAL" clId="{EB0504DC-7DC7-F348-836A-18B893E31287}" dt="2023-03-03T18:33:06.537" v="2050" actId="14100"/>
          <ac:picMkLst>
            <pc:docMk/>
            <pc:sldMk cId="1780277031" sldId="651"/>
            <ac:picMk id="7" creationId="{E7886772-F1A8-F527-0868-18E4F1ECB685}"/>
          </ac:picMkLst>
        </pc:picChg>
        <pc:picChg chg="add mod">
          <ac:chgData name="Hill, Edward" userId="1b1efea3-4bac-4e08-9d2b-e895ad78e617" providerId="ADAL" clId="{EB0504DC-7DC7-F348-836A-18B893E31287}" dt="2023-03-03T18:34:07.454" v="2060" actId="1076"/>
          <ac:picMkLst>
            <pc:docMk/>
            <pc:sldMk cId="1780277031" sldId="651"/>
            <ac:picMk id="10" creationId="{F10BF56C-6805-736D-3DFF-576964B4B2EE}"/>
          </ac:picMkLst>
        </pc:picChg>
      </pc:sldChg>
      <pc:sldChg chg="addSp delSp modSp add mod ord">
        <pc:chgData name="Hill, Edward" userId="1b1efea3-4bac-4e08-9d2b-e895ad78e617" providerId="ADAL" clId="{EB0504DC-7DC7-F348-836A-18B893E31287}" dt="2023-03-03T19:41:54.757" v="3744" actId="14100"/>
        <pc:sldMkLst>
          <pc:docMk/>
          <pc:sldMk cId="454227768" sldId="652"/>
        </pc:sldMkLst>
        <pc:spChg chg="mod">
          <ac:chgData name="Hill, Edward" userId="1b1efea3-4bac-4e08-9d2b-e895ad78e617" providerId="ADAL" clId="{EB0504DC-7DC7-F348-836A-18B893E31287}" dt="2023-03-02T19:09:20.660" v="258"/>
          <ac:spMkLst>
            <pc:docMk/>
            <pc:sldMk cId="454227768" sldId="652"/>
            <ac:spMk id="6" creationId="{D27CE204-40C4-5A3F-53CF-9E29319301FA}"/>
          </ac:spMkLst>
        </pc:spChg>
        <pc:spChg chg="mod">
          <ac:chgData name="Hill, Edward" userId="1b1efea3-4bac-4e08-9d2b-e895ad78e617" providerId="ADAL" clId="{EB0504DC-7DC7-F348-836A-18B893E31287}" dt="2023-03-03T19:41:54.757" v="3744" actId="14100"/>
          <ac:spMkLst>
            <pc:docMk/>
            <pc:sldMk cId="454227768" sldId="652"/>
            <ac:spMk id="7" creationId="{00000000-0000-0000-0000-000000000000}"/>
          </ac:spMkLst>
        </pc:spChg>
        <pc:spChg chg="add mod">
          <ac:chgData name="Hill, Edward" userId="1b1efea3-4bac-4e08-9d2b-e895ad78e617" providerId="ADAL" clId="{EB0504DC-7DC7-F348-836A-18B893E31287}" dt="2023-03-02T19:20:19.999" v="650" actId="1076"/>
          <ac:spMkLst>
            <pc:docMk/>
            <pc:sldMk cId="454227768" sldId="652"/>
            <ac:spMk id="14" creationId="{DBCDB847-3483-2FF6-7733-2C94FD854118}"/>
          </ac:spMkLst>
        </pc:spChg>
        <pc:grpChg chg="del">
          <ac:chgData name="Hill, Edward" userId="1b1efea3-4bac-4e08-9d2b-e895ad78e617" providerId="ADAL" clId="{EB0504DC-7DC7-F348-836A-18B893E31287}" dt="2023-03-02T19:09:20.296" v="257" actId="478"/>
          <ac:grpSpMkLst>
            <pc:docMk/>
            <pc:sldMk cId="454227768" sldId="652"/>
            <ac:grpSpMk id="2" creationId="{96BDB152-0901-D763-B558-11A6F920BAC4}"/>
          </ac:grpSpMkLst>
        </pc:grpChg>
        <pc:grpChg chg="add mod">
          <ac:chgData name="Hill, Edward" userId="1b1efea3-4bac-4e08-9d2b-e895ad78e617" providerId="ADAL" clId="{EB0504DC-7DC7-F348-836A-18B893E31287}" dt="2023-03-02T19:09:20.660" v="258"/>
          <ac:grpSpMkLst>
            <pc:docMk/>
            <pc:sldMk cId="454227768" sldId="652"/>
            <ac:grpSpMk id="5" creationId="{74B30600-13E1-6651-BBA0-D4C0CB4FA326}"/>
          </ac:grpSpMkLst>
        </pc:grpChg>
        <pc:picChg chg="mod">
          <ac:chgData name="Hill, Edward" userId="1b1efea3-4bac-4e08-9d2b-e895ad78e617" providerId="ADAL" clId="{EB0504DC-7DC7-F348-836A-18B893E31287}" dt="2023-03-02T19:09:20.660" v="258"/>
          <ac:picMkLst>
            <pc:docMk/>
            <pc:sldMk cId="454227768" sldId="652"/>
            <ac:picMk id="9" creationId="{9480738B-953A-3696-5F84-8400F509EFA8}"/>
          </ac:picMkLst>
        </pc:picChg>
        <pc:picChg chg="add del mod replST">
          <ac:chgData name="Hill, Edward" userId="1b1efea3-4bac-4e08-9d2b-e895ad78e617" providerId="ADAL" clId="{EB0504DC-7DC7-F348-836A-18B893E31287}" dt="2023-03-02T19:15:31.443" v="359"/>
          <ac:picMkLst>
            <pc:docMk/>
            <pc:sldMk cId="454227768" sldId="652"/>
            <ac:picMk id="11" creationId="{9408D886-34DD-369A-BAEA-30168DD3E06D}"/>
          </ac:picMkLst>
        </pc:picChg>
        <pc:picChg chg="add mod replST">
          <ac:chgData name="Hill, Edward" userId="1b1efea3-4bac-4e08-9d2b-e895ad78e617" providerId="ADAL" clId="{EB0504DC-7DC7-F348-836A-18B893E31287}" dt="2023-03-02T19:20:14.880" v="649" actId="1076"/>
          <ac:picMkLst>
            <pc:docMk/>
            <pc:sldMk cId="454227768" sldId="652"/>
            <ac:picMk id="13" creationId="{91553776-ED7A-97EF-6C98-A40062097E29}"/>
          </ac:picMkLst>
        </pc:picChg>
        <pc:picChg chg="del mod">
          <ac:chgData name="Hill, Edward" userId="1b1efea3-4bac-4e08-9d2b-e895ad78e617" providerId="ADAL" clId="{EB0504DC-7DC7-F348-836A-18B893E31287}" dt="2023-03-02T19:14:21.795" v="313"/>
          <ac:picMkLst>
            <pc:docMk/>
            <pc:sldMk cId="454227768" sldId="652"/>
            <ac:picMk id="33" creationId="{2DB34500-B4FE-9144-AA35-6A98BE1BD33E}"/>
          </ac:picMkLst>
        </pc:picChg>
      </pc:sldChg>
      <pc:sldChg chg="addSp delSp modSp add mod ord">
        <pc:chgData name="Hill, Edward" userId="1b1efea3-4bac-4e08-9d2b-e895ad78e617" providerId="ADAL" clId="{EB0504DC-7DC7-F348-836A-18B893E31287}" dt="2023-03-03T19:42:02.231" v="3746"/>
        <pc:sldMkLst>
          <pc:docMk/>
          <pc:sldMk cId="1738115668" sldId="653"/>
        </pc:sldMkLst>
        <pc:spChg chg="add mod">
          <ac:chgData name="Hill, Edward" userId="1b1efea3-4bac-4e08-9d2b-e895ad78e617" providerId="ADAL" clId="{EB0504DC-7DC7-F348-836A-18B893E31287}" dt="2023-03-03T19:42:02.231" v="3746"/>
          <ac:spMkLst>
            <pc:docMk/>
            <pc:sldMk cId="1738115668" sldId="653"/>
            <ac:spMk id="2" creationId="{211E1E39-5543-A7EE-C888-4A9C2169F880}"/>
          </ac:spMkLst>
        </pc:spChg>
        <pc:spChg chg="del">
          <ac:chgData name="Hill, Edward" userId="1b1efea3-4bac-4e08-9d2b-e895ad78e617" providerId="ADAL" clId="{EB0504DC-7DC7-F348-836A-18B893E31287}" dt="2023-03-03T19:42:02.005" v="3745" actId="478"/>
          <ac:spMkLst>
            <pc:docMk/>
            <pc:sldMk cId="1738115668" sldId="653"/>
            <ac:spMk id="7" creationId="{00000000-0000-0000-0000-000000000000}"/>
          </ac:spMkLst>
        </pc:spChg>
        <pc:spChg chg="mod">
          <ac:chgData name="Hill, Edward" userId="1b1efea3-4bac-4e08-9d2b-e895ad78e617" providerId="ADAL" clId="{EB0504DC-7DC7-F348-836A-18B893E31287}" dt="2023-03-02T19:20:53.280" v="656" actId="207"/>
          <ac:spMkLst>
            <pc:docMk/>
            <pc:sldMk cId="1738115668" sldId="653"/>
            <ac:spMk id="14" creationId="{DBCDB847-3483-2FF6-7733-2C94FD854118}"/>
          </ac:spMkLst>
        </pc:spChg>
        <pc:picChg chg="add mod replST">
          <ac:chgData name="Hill, Edward" userId="1b1efea3-4bac-4e08-9d2b-e895ad78e617" providerId="ADAL" clId="{EB0504DC-7DC7-F348-836A-18B893E31287}" dt="2023-03-02T19:23:54.459" v="795"/>
          <ac:picMkLst>
            <pc:docMk/>
            <pc:sldMk cId="1738115668" sldId="653"/>
            <ac:picMk id="3" creationId="{62CF11B2-9DF5-2650-FD94-A131AC0CF28C}"/>
          </ac:picMkLst>
        </pc:picChg>
        <pc:picChg chg="del mod">
          <ac:chgData name="Hill, Edward" userId="1b1efea3-4bac-4e08-9d2b-e895ad78e617" providerId="ADAL" clId="{EB0504DC-7DC7-F348-836A-18B893E31287}" dt="2023-03-02T19:23:54.457" v="791"/>
          <ac:picMkLst>
            <pc:docMk/>
            <pc:sldMk cId="1738115668" sldId="653"/>
            <ac:picMk id="13" creationId="{91553776-ED7A-97EF-6C98-A40062097E29}"/>
          </ac:picMkLst>
        </pc:picChg>
      </pc:sldChg>
      <pc:sldChg chg="addSp delSp modSp add mod ord">
        <pc:chgData name="Hill, Edward" userId="1b1efea3-4bac-4e08-9d2b-e895ad78e617" providerId="ADAL" clId="{EB0504DC-7DC7-F348-836A-18B893E31287}" dt="2023-03-03T19:42:06.406" v="3748"/>
        <pc:sldMkLst>
          <pc:docMk/>
          <pc:sldMk cId="3688068843" sldId="654"/>
        </pc:sldMkLst>
        <pc:spChg chg="add mod">
          <ac:chgData name="Hill, Edward" userId="1b1efea3-4bac-4e08-9d2b-e895ad78e617" providerId="ADAL" clId="{EB0504DC-7DC7-F348-836A-18B893E31287}" dt="2023-03-03T19:42:06.406" v="3748"/>
          <ac:spMkLst>
            <pc:docMk/>
            <pc:sldMk cId="3688068843" sldId="654"/>
            <ac:spMk id="2" creationId="{52962A2E-9DFD-87D9-FB4D-63FC8A82244A}"/>
          </ac:spMkLst>
        </pc:spChg>
        <pc:spChg chg="del">
          <ac:chgData name="Hill, Edward" userId="1b1efea3-4bac-4e08-9d2b-e895ad78e617" providerId="ADAL" clId="{EB0504DC-7DC7-F348-836A-18B893E31287}" dt="2023-03-03T19:42:06.191" v="3747" actId="478"/>
          <ac:spMkLst>
            <pc:docMk/>
            <pc:sldMk cId="3688068843" sldId="654"/>
            <ac:spMk id="7" creationId="{00000000-0000-0000-0000-000000000000}"/>
          </ac:spMkLst>
        </pc:spChg>
        <pc:spChg chg="mod">
          <ac:chgData name="Hill, Edward" userId="1b1efea3-4bac-4e08-9d2b-e895ad78e617" providerId="ADAL" clId="{EB0504DC-7DC7-F348-836A-18B893E31287}" dt="2023-03-02T19:21:05.332" v="658" actId="207"/>
          <ac:spMkLst>
            <pc:docMk/>
            <pc:sldMk cId="3688068843" sldId="654"/>
            <ac:spMk id="14" creationId="{DBCDB847-3483-2FF6-7733-2C94FD854118}"/>
          </ac:spMkLst>
        </pc:spChg>
        <pc:picChg chg="add mod replST">
          <ac:chgData name="Hill, Edward" userId="1b1efea3-4bac-4e08-9d2b-e895ad78e617" providerId="ADAL" clId="{EB0504DC-7DC7-F348-836A-18B893E31287}" dt="2023-03-02T19:23:27.469" v="750"/>
          <ac:picMkLst>
            <pc:docMk/>
            <pc:sldMk cId="3688068843" sldId="654"/>
            <ac:picMk id="3" creationId="{A765D984-CD8F-9EA1-00A3-2814C4CEAC17}"/>
          </ac:picMkLst>
        </pc:picChg>
        <pc:picChg chg="del mod">
          <ac:chgData name="Hill, Edward" userId="1b1efea3-4bac-4e08-9d2b-e895ad78e617" providerId="ADAL" clId="{EB0504DC-7DC7-F348-836A-18B893E31287}" dt="2023-03-02T19:23:27.467" v="746"/>
          <ac:picMkLst>
            <pc:docMk/>
            <pc:sldMk cId="3688068843" sldId="654"/>
            <ac:picMk id="13" creationId="{91553776-ED7A-97EF-6C98-A40062097E29}"/>
          </ac:picMkLst>
        </pc:picChg>
      </pc:sldChg>
      <pc:sldChg chg="addSp delSp modSp add mod ord">
        <pc:chgData name="Hill, Edward" userId="1b1efea3-4bac-4e08-9d2b-e895ad78e617" providerId="ADAL" clId="{EB0504DC-7DC7-F348-836A-18B893E31287}" dt="2023-03-03T19:42:09.691" v="3750"/>
        <pc:sldMkLst>
          <pc:docMk/>
          <pc:sldMk cId="601836969" sldId="655"/>
        </pc:sldMkLst>
        <pc:spChg chg="add mod">
          <ac:chgData name="Hill, Edward" userId="1b1efea3-4bac-4e08-9d2b-e895ad78e617" providerId="ADAL" clId="{EB0504DC-7DC7-F348-836A-18B893E31287}" dt="2023-03-03T19:42:09.691" v="3750"/>
          <ac:spMkLst>
            <pc:docMk/>
            <pc:sldMk cId="601836969" sldId="655"/>
            <ac:spMk id="2" creationId="{B48B4164-AA97-A369-08B3-003F86AF288A}"/>
          </ac:spMkLst>
        </pc:spChg>
        <pc:spChg chg="del">
          <ac:chgData name="Hill, Edward" userId="1b1efea3-4bac-4e08-9d2b-e895ad78e617" providerId="ADAL" clId="{EB0504DC-7DC7-F348-836A-18B893E31287}" dt="2023-03-03T19:42:09.475" v="3749" actId="478"/>
          <ac:spMkLst>
            <pc:docMk/>
            <pc:sldMk cId="601836969" sldId="655"/>
            <ac:spMk id="7" creationId="{00000000-0000-0000-0000-000000000000}"/>
          </ac:spMkLst>
        </pc:spChg>
        <pc:spChg chg="mod">
          <ac:chgData name="Hill, Edward" userId="1b1efea3-4bac-4e08-9d2b-e895ad78e617" providerId="ADAL" clId="{EB0504DC-7DC7-F348-836A-18B893E31287}" dt="2023-03-02T19:21:12.999" v="660" actId="207"/>
          <ac:spMkLst>
            <pc:docMk/>
            <pc:sldMk cId="601836969" sldId="655"/>
            <ac:spMk id="14" creationId="{DBCDB847-3483-2FF6-7733-2C94FD854118}"/>
          </ac:spMkLst>
        </pc:spChg>
        <pc:picChg chg="add mod replST">
          <ac:chgData name="Hill, Edward" userId="1b1efea3-4bac-4e08-9d2b-e895ad78e617" providerId="ADAL" clId="{EB0504DC-7DC7-F348-836A-18B893E31287}" dt="2023-03-02T19:22:53.659" v="705"/>
          <ac:picMkLst>
            <pc:docMk/>
            <pc:sldMk cId="601836969" sldId="655"/>
            <ac:picMk id="3" creationId="{BC1250B3-1294-B235-09DD-59BD3F64498D}"/>
          </ac:picMkLst>
        </pc:picChg>
        <pc:picChg chg="del mod">
          <ac:chgData name="Hill, Edward" userId="1b1efea3-4bac-4e08-9d2b-e895ad78e617" providerId="ADAL" clId="{EB0504DC-7DC7-F348-836A-18B893E31287}" dt="2023-03-02T19:22:53.657" v="701"/>
          <ac:picMkLst>
            <pc:docMk/>
            <pc:sldMk cId="601836969" sldId="655"/>
            <ac:picMk id="13" creationId="{91553776-ED7A-97EF-6C98-A40062097E29}"/>
          </ac:picMkLst>
        </pc:picChg>
      </pc:sldChg>
      <pc:sldChg chg="addSp modSp add del mod modNotesTx">
        <pc:chgData name="Hill, Edward" userId="1b1efea3-4bac-4e08-9d2b-e895ad78e617" providerId="ADAL" clId="{EB0504DC-7DC7-F348-836A-18B893E31287}" dt="2023-03-03T18:44:45.902" v="2152" actId="2696"/>
        <pc:sldMkLst>
          <pc:docMk/>
          <pc:sldMk cId="388634915" sldId="656"/>
        </pc:sldMkLst>
        <pc:spChg chg="add mod">
          <ac:chgData name="Hill, Edward" userId="1b1efea3-4bac-4e08-9d2b-e895ad78e617" providerId="ADAL" clId="{EB0504DC-7DC7-F348-836A-18B893E31287}" dt="2023-03-02T19:34:21.911" v="1321" actId="20577"/>
          <ac:spMkLst>
            <pc:docMk/>
            <pc:sldMk cId="388634915" sldId="656"/>
            <ac:spMk id="3" creationId="{7A9A199E-46F2-CDB1-EA22-F3E2A3D860AC}"/>
          </ac:spMkLst>
        </pc:spChg>
      </pc:sldChg>
      <pc:sldChg chg="add del modNotesTx">
        <pc:chgData name="Hill, Edward" userId="1b1efea3-4bac-4e08-9d2b-e895ad78e617" providerId="ADAL" clId="{EB0504DC-7DC7-F348-836A-18B893E31287}" dt="2023-03-03T18:49:30.768" v="2246" actId="2696"/>
        <pc:sldMkLst>
          <pc:docMk/>
          <pc:sldMk cId="2518303362" sldId="657"/>
        </pc:sldMkLst>
      </pc:sldChg>
      <pc:sldChg chg="add del modNotesTx">
        <pc:chgData name="Hill, Edward" userId="1b1efea3-4bac-4e08-9d2b-e895ad78e617" providerId="ADAL" clId="{EB0504DC-7DC7-F348-836A-18B893E31287}" dt="2023-03-03T18:49:47.510" v="2251" actId="2696"/>
        <pc:sldMkLst>
          <pc:docMk/>
          <pc:sldMk cId="4267597940" sldId="658"/>
        </pc:sldMkLst>
      </pc:sldChg>
      <pc:sldChg chg="addSp modSp add mod modNotesTx">
        <pc:chgData name="Hill, Edward" userId="1b1efea3-4bac-4e08-9d2b-e895ad78e617" providerId="ADAL" clId="{EB0504DC-7DC7-F348-836A-18B893E31287}" dt="2023-03-03T19:42:46.690" v="3756" actId="20577"/>
        <pc:sldMkLst>
          <pc:docMk/>
          <pc:sldMk cId="2819318834" sldId="659"/>
        </pc:sldMkLst>
        <pc:spChg chg="mod">
          <ac:chgData name="Hill, Edward" userId="1b1efea3-4bac-4e08-9d2b-e895ad78e617" providerId="ADAL" clId="{EB0504DC-7DC7-F348-836A-18B893E31287}" dt="2023-03-03T19:24:00.244" v="3449" actId="20577"/>
          <ac:spMkLst>
            <pc:docMk/>
            <pc:sldMk cId="2819318834" sldId="659"/>
            <ac:spMk id="3" creationId="{5831854F-8F49-C6FC-571B-A24B49DCA129}"/>
          </ac:spMkLst>
        </pc:spChg>
        <pc:spChg chg="add mod">
          <ac:chgData name="Hill, Edward" userId="1b1efea3-4bac-4e08-9d2b-e895ad78e617" providerId="ADAL" clId="{EB0504DC-7DC7-F348-836A-18B893E31287}" dt="2023-03-03T19:25:45.291" v="3498" actId="1076"/>
          <ac:spMkLst>
            <pc:docMk/>
            <pc:sldMk cId="2819318834" sldId="659"/>
            <ac:spMk id="7" creationId="{62E3BC37-7C57-7391-44E7-5478B7C38607}"/>
          </ac:spMkLst>
        </pc:spChg>
        <pc:spChg chg="add mod">
          <ac:chgData name="Hill, Edward" userId="1b1efea3-4bac-4e08-9d2b-e895ad78e617" providerId="ADAL" clId="{EB0504DC-7DC7-F348-836A-18B893E31287}" dt="2023-03-03T19:42:46.690" v="3756" actId="20577"/>
          <ac:spMkLst>
            <pc:docMk/>
            <pc:sldMk cId="2819318834" sldId="659"/>
            <ac:spMk id="9" creationId="{E5EEFE4D-328B-D33B-1CD7-A8215AF6E383}"/>
          </ac:spMkLst>
        </pc:spChg>
        <pc:spChg chg="mod">
          <ac:chgData name="Hill, Edward" userId="1b1efea3-4bac-4e08-9d2b-e895ad78e617" providerId="ADAL" clId="{EB0504DC-7DC7-F348-836A-18B893E31287}" dt="2023-03-03T19:30:10.435" v="3597" actId="20577"/>
          <ac:spMkLst>
            <pc:docMk/>
            <pc:sldMk cId="2819318834" sldId="659"/>
            <ac:spMk id="13" creationId="{31683CAF-657F-0425-7C6A-1269C55E73C5}"/>
          </ac:spMkLst>
        </pc:spChg>
        <pc:picChg chg="add mod modCrop">
          <ac:chgData name="Hill, Edward" userId="1b1efea3-4bac-4e08-9d2b-e895ad78e617" providerId="ADAL" clId="{EB0504DC-7DC7-F348-836A-18B893E31287}" dt="2023-03-03T19:25:47.104" v="3499" actId="1076"/>
          <ac:picMkLst>
            <pc:docMk/>
            <pc:sldMk cId="2819318834" sldId="659"/>
            <ac:picMk id="6" creationId="{E73506B5-9438-0DAA-1CE6-63691DFD14D2}"/>
          </ac:picMkLst>
        </pc:picChg>
        <pc:picChg chg="add mod modCrop">
          <ac:chgData name="Hill, Edward" userId="1b1efea3-4bac-4e08-9d2b-e895ad78e617" providerId="ADAL" clId="{EB0504DC-7DC7-F348-836A-18B893E31287}" dt="2023-03-03T19:25:49.274" v="3500" actId="1076"/>
          <ac:picMkLst>
            <pc:docMk/>
            <pc:sldMk cId="2819318834" sldId="659"/>
            <ac:picMk id="10" creationId="{0F42A5BC-137A-AFB5-42B8-15BED5E56708}"/>
          </ac:picMkLst>
        </pc:picChg>
      </pc:sldChg>
      <pc:sldChg chg="addSp delSp modSp add del mod ord delAnim modAnim modNotesTx">
        <pc:chgData name="Hill, Edward" userId="1b1efea3-4bac-4e08-9d2b-e895ad78e617" providerId="ADAL" clId="{EB0504DC-7DC7-F348-836A-18B893E31287}" dt="2023-03-03T19:54:04.533" v="4016" actId="2696"/>
        <pc:sldMkLst>
          <pc:docMk/>
          <pc:sldMk cId="2264677635" sldId="660"/>
        </pc:sldMkLst>
        <pc:spChg chg="add del mod">
          <ac:chgData name="Hill, Edward" userId="1b1efea3-4bac-4e08-9d2b-e895ad78e617" providerId="ADAL" clId="{EB0504DC-7DC7-F348-836A-18B893E31287}" dt="2023-03-03T19:51:47.030" v="3895" actId="478"/>
          <ac:spMkLst>
            <pc:docMk/>
            <pc:sldMk cId="2264677635" sldId="660"/>
            <ac:spMk id="2" creationId="{4BA38A94-CE09-914E-8BB7-5CDC1C346FEC}"/>
          </ac:spMkLst>
        </pc:spChg>
        <pc:spChg chg="add del mod">
          <ac:chgData name="Hill, Edward" userId="1b1efea3-4bac-4e08-9d2b-e895ad78e617" providerId="ADAL" clId="{EB0504DC-7DC7-F348-836A-18B893E31287}" dt="2023-03-03T19:51:49.708" v="3897" actId="478"/>
          <ac:spMkLst>
            <pc:docMk/>
            <pc:sldMk cId="2264677635" sldId="660"/>
            <ac:spMk id="3" creationId="{CEA84A27-727E-72EC-AA05-C6215151C3E3}"/>
          </ac:spMkLst>
        </pc:spChg>
        <pc:spChg chg="add del mod">
          <ac:chgData name="Hill, Edward" userId="1b1efea3-4bac-4e08-9d2b-e895ad78e617" providerId="ADAL" clId="{EB0504DC-7DC7-F348-836A-18B893E31287}" dt="2023-03-03T19:51:51.767" v="3899" actId="478"/>
          <ac:spMkLst>
            <pc:docMk/>
            <pc:sldMk cId="2264677635" sldId="660"/>
            <ac:spMk id="5" creationId="{87F84368-C977-A96A-18DD-68BA99CCFAA2}"/>
          </ac:spMkLst>
        </pc:spChg>
        <pc:spChg chg="mod">
          <ac:chgData name="Hill, Edward" userId="1b1efea3-4bac-4e08-9d2b-e895ad78e617" providerId="ADAL" clId="{EB0504DC-7DC7-F348-836A-18B893E31287}" dt="2023-03-03T19:52:44.654" v="3916" actId="20577"/>
          <ac:spMkLst>
            <pc:docMk/>
            <pc:sldMk cId="2264677635" sldId="660"/>
            <ac:spMk id="7" creationId="{00000000-0000-0000-0000-000000000000}"/>
          </ac:spMkLst>
        </pc:spChg>
        <pc:spChg chg="add del mod">
          <ac:chgData name="Hill, Edward" userId="1b1efea3-4bac-4e08-9d2b-e895ad78e617" providerId="ADAL" clId="{EB0504DC-7DC7-F348-836A-18B893E31287}" dt="2023-03-03T17:55:28.483" v="1513" actId="478"/>
          <ac:spMkLst>
            <pc:docMk/>
            <pc:sldMk cId="2264677635" sldId="660"/>
            <ac:spMk id="10" creationId="{CB67C24B-0CE2-C2B2-F57F-4CB66CBBF940}"/>
          </ac:spMkLst>
        </pc:spChg>
        <pc:spChg chg="add del mod">
          <ac:chgData name="Hill, Edward" userId="1b1efea3-4bac-4e08-9d2b-e895ad78e617" providerId="ADAL" clId="{EB0504DC-7DC7-F348-836A-18B893E31287}" dt="2023-03-03T17:55:48.135" v="1520" actId="478"/>
          <ac:spMkLst>
            <pc:docMk/>
            <pc:sldMk cId="2264677635" sldId="660"/>
            <ac:spMk id="12" creationId="{A66C64C2-9DB7-C4E0-7F4A-3FDF1FDFA0B8}"/>
          </ac:spMkLst>
        </pc:spChg>
        <pc:spChg chg="del">
          <ac:chgData name="Hill, Edward" userId="1b1efea3-4bac-4e08-9d2b-e895ad78e617" providerId="ADAL" clId="{EB0504DC-7DC7-F348-836A-18B893E31287}" dt="2023-03-03T17:55:17.862" v="1511" actId="478"/>
          <ac:spMkLst>
            <pc:docMk/>
            <pc:sldMk cId="2264677635" sldId="660"/>
            <ac:spMk id="13" creationId="{8DF6A8CC-1D72-8C4F-A0F7-3F68A13D4FA4}"/>
          </ac:spMkLst>
        </pc:spChg>
        <pc:spChg chg="add del mod">
          <ac:chgData name="Hill, Edward" userId="1b1efea3-4bac-4e08-9d2b-e895ad78e617" providerId="ADAL" clId="{EB0504DC-7DC7-F348-836A-18B893E31287}" dt="2023-03-03T19:51:48.091" v="3896" actId="478"/>
          <ac:spMkLst>
            <pc:docMk/>
            <pc:sldMk cId="2264677635" sldId="660"/>
            <ac:spMk id="14" creationId="{255FC379-4DC4-85F4-4C8A-3A9B11CF0EEF}"/>
          </ac:spMkLst>
        </pc:spChg>
        <pc:spChg chg="add del mod">
          <ac:chgData name="Hill, Edward" userId="1b1efea3-4bac-4e08-9d2b-e895ad78e617" providerId="ADAL" clId="{EB0504DC-7DC7-F348-836A-18B893E31287}" dt="2023-03-03T19:51:50.643" v="3898" actId="478"/>
          <ac:spMkLst>
            <pc:docMk/>
            <pc:sldMk cId="2264677635" sldId="660"/>
            <ac:spMk id="15" creationId="{9E62C2A5-C426-9C71-032E-7F82AD02B97F}"/>
          </ac:spMkLst>
        </pc:spChg>
        <pc:spChg chg="add del">
          <ac:chgData name="Hill, Edward" userId="1b1efea3-4bac-4e08-9d2b-e895ad78e617" providerId="ADAL" clId="{EB0504DC-7DC7-F348-836A-18B893E31287}" dt="2023-03-03T18:13:57.076" v="1794"/>
          <ac:spMkLst>
            <pc:docMk/>
            <pc:sldMk cId="2264677635" sldId="660"/>
            <ac:spMk id="16" creationId="{622EE2FF-D42D-E4F5-40B5-9BE1C64DD369}"/>
          </ac:spMkLst>
        </pc:spChg>
        <pc:spChg chg="add del">
          <ac:chgData name="Hill, Edward" userId="1b1efea3-4bac-4e08-9d2b-e895ad78e617" providerId="ADAL" clId="{EB0504DC-7DC7-F348-836A-18B893E31287}" dt="2023-03-03T18:13:57.076" v="1794"/>
          <ac:spMkLst>
            <pc:docMk/>
            <pc:sldMk cId="2264677635" sldId="660"/>
            <ac:spMk id="17" creationId="{687DA04F-FB39-9969-D477-C226A55D562D}"/>
          </ac:spMkLst>
        </pc:spChg>
        <pc:spChg chg="add del mod">
          <ac:chgData name="Hill, Edward" userId="1b1efea3-4bac-4e08-9d2b-e895ad78e617" providerId="ADAL" clId="{EB0504DC-7DC7-F348-836A-18B893E31287}" dt="2023-03-03T19:51:52.702" v="3900" actId="478"/>
          <ac:spMkLst>
            <pc:docMk/>
            <pc:sldMk cId="2264677635" sldId="660"/>
            <ac:spMk id="18" creationId="{5BC67D5C-8C17-0C5C-6DFA-12114090F6C1}"/>
          </ac:spMkLst>
        </pc:spChg>
        <pc:spChg chg="add del mod">
          <ac:chgData name="Hill, Edward" userId="1b1efea3-4bac-4e08-9d2b-e895ad78e617" providerId="ADAL" clId="{EB0504DC-7DC7-F348-836A-18B893E31287}" dt="2023-03-03T19:53:35.515" v="3972" actId="21"/>
          <ac:spMkLst>
            <pc:docMk/>
            <pc:sldMk cId="2264677635" sldId="660"/>
            <ac:spMk id="19" creationId="{04CC30B1-F75A-6000-C45D-D963CEE6FCA4}"/>
          </ac:spMkLst>
        </pc:spChg>
        <pc:picChg chg="add del mod">
          <ac:chgData name="Hill, Edward" userId="1b1efea3-4bac-4e08-9d2b-e895ad78e617" providerId="ADAL" clId="{EB0504DC-7DC7-F348-836A-18B893E31287}" dt="2023-03-03T19:53:35.515" v="3972" actId="21"/>
          <ac:picMkLst>
            <pc:docMk/>
            <pc:sldMk cId="2264677635" sldId="660"/>
            <ac:picMk id="20" creationId="{98AD5717-A4D0-7C4A-89A6-1B884EE817E9}"/>
          </ac:picMkLst>
        </pc:picChg>
      </pc:sldChg>
      <pc:sldChg chg="addSp delSp modSp add mod ord modAnim modNotesTx">
        <pc:chgData name="Hill, Edward" userId="1b1efea3-4bac-4e08-9d2b-e895ad78e617" providerId="ADAL" clId="{EB0504DC-7DC7-F348-836A-18B893E31287}" dt="2023-03-03T19:26:33.355" v="3568" actId="14100"/>
        <pc:sldMkLst>
          <pc:docMk/>
          <pc:sldMk cId="1096536033" sldId="661"/>
        </pc:sldMkLst>
        <pc:spChg chg="del">
          <ac:chgData name="Hill, Edward" userId="1b1efea3-4bac-4e08-9d2b-e895ad78e617" providerId="ADAL" clId="{EB0504DC-7DC7-F348-836A-18B893E31287}" dt="2023-03-03T18:27:15.585" v="1990" actId="478"/>
          <ac:spMkLst>
            <pc:docMk/>
            <pc:sldMk cId="1096536033" sldId="661"/>
            <ac:spMk id="5" creationId="{F827E574-5DBD-CB71-01CC-32BD04D9B173}"/>
          </ac:spMkLst>
        </pc:spChg>
        <pc:spChg chg="add del mod">
          <ac:chgData name="Hill, Edward" userId="1b1efea3-4bac-4e08-9d2b-e895ad78e617" providerId="ADAL" clId="{EB0504DC-7DC7-F348-836A-18B893E31287}" dt="2023-03-03T18:50:10.879" v="2267" actId="478"/>
          <ac:spMkLst>
            <pc:docMk/>
            <pc:sldMk cId="1096536033" sldId="661"/>
            <ac:spMk id="6" creationId="{568EBF51-6C45-53E7-1BB6-D1DCCDC4C459}"/>
          </ac:spMkLst>
        </pc:spChg>
        <pc:spChg chg="mod">
          <ac:chgData name="Hill, Edward" userId="1b1efea3-4bac-4e08-9d2b-e895ad78e617" providerId="ADAL" clId="{EB0504DC-7DC7-F348-836A-18B893E31287}" dt="2023-03-03T19:26:33.355" v="3568" actId="14100"/>
          <ac:spMkLst>
            <pc:docMk/>
            <pc:sldMk cId="1096536033" sldId="661"/>
            <ac:spMk id="13" creationId="{31683CAF-657F-0425-7C6A-1269C55E73C5}"/>
          </ac:spMkLst>
        </pc:spChg>
        <pc:picChg chg="del">
          <ac:chgData name="Hill, Edward" userId="1b1efea3-4bac-4e08-9d2b-e895ad78e617" providerId="ADAL" clId="{EB0504DC-7DC7-F348-836A-18B893E31287}" dt="2023-03-03T18:25:21.196" v="1967" actId="478"/>
          <ac:picMkLst>
            <pc:docMk/>
            <pc:sldMk cId="1096536033" sldId="661"/>
            <ac:picMk id="7" creationId="{E7886772-F1A8-F527-0868-18E4F1ECB685}"/>
          </ac:picMkLst>
        </pc:picChg>
        <pc:picChg chg="add mod modCrop">
          <ac:chgData name="Hill, Edward" userId="1b1efea3-4bac-4e08-9d2b-e895ad78e617" providerId="ADAL" clId="{EB0504DC-7DC7-F348-836A-18B893E31287}" dt="2023-03-03T18:54:18.728" v="2292" actId="14100"/>
          <ac:picMkLst>
            <pc:docMk/>
            <pc:sldMk cId="1096536033" sldId="661"/>
            <ac:picMk id="10" creationId="{2065AD58-74C1-D0CB-09CF-16598D8F67EF}"/>
          </ac:picMkLst>
        </pc:picChg>
        <pc:picChg chg="add mod">
          <ac:chgData name="Hill, Edward" userId="1b1efea3-4bac-4e08-9d2b-e895ad78e617" providerId="ADAL" clId="{EB0504DC-7DC7-F348-836A-18B893E31287}" dt="2023-03-03T18:54:15.411" v="2291" actId="14100"/>
          <ac:picMkLst>
            <pc:docMk/>
            <pc:sldMk cId="1096536033" sldId="661"/>
            <ac:picMk id="12" creationId="{C4DF602E-B51C-A5F6-5D5E-624E83D00FE9}"/>
          </ac:picMkLst>
        </pc:picChg>
        <pc:picChg chg="add mod modCrop">
          <ac:chgData name="Hill, Edward" userId="1b1efea3-4bac-4e08-9d2b-e895ad78e617" providerId="ADAL" clId="{EB0504DC-7DC7-F348-836A-18B893E31287}" dt="2023-03-03T18:54:25.785" v="2295" actId="1076"/>
          <ac:picMkLst>
            <pc:docMk/>
            <pc:sldMk cId="1096536033" sldId="661"/>
            <ac:picMk id="15" creationId="{4FA4ED79-99CD-C787-5AF0-1B011B2AD792}"/>
          </ac:picMkLst>
        </pc:picChg>
        <pc:picChg chg="add mod modCrop">
          <ac:chgData name="Hill, Edward" userId="1b1efea3-4bac-4e08-9d2b-e895ad78e617" providerId="ADAL" clId="{EB0504DC-7DC7-F348-836A-18B893E31287}" dt="2023-03-03T18:54:28.298" v="2296" actId="1076"/>
          <ac:picMkLst>
            <pc:docMk/>
            <pc:sldMk cId="1096536033" sldId="661"/>
            <ac:picMk id="16" creationId="{A511B9F2-8ADF-4B4B-3D6E-2D6A530FDFC4}"/>
          </ac:picMkLst>
        </pc:picChg>
      </pc:sldChg>
      <pc:sldChg chg="addSp delSp modSp add mod delAnim modAnim modNotesTx">
        <pc:chgData name="Hill, Edward" userId="1b1efea3-4bac-4e08-9d2b-e895ad78e617" providerId="ADAL" clId="{EB0504DC-7DC7-F348-836A-18B893E31287}" dt="2023-03-03T21:29:25.662" v="7284"/>
        <pc:sldMkLst>
          <pc:docMk/>
          <pc:sldMk cId="788043511" sldId="662"/>
        </pc:sldMkLst>
        <pc:spChg chg="del">
          <ac:chgData name="Hill, Edward" userId="1b1efea3-4bac-4e08-9d2b-e895ad78e617" providerId="ADAL" clId="{EB0504DC-7DC7-F348-836A-18B893E31287}" dt="2023-03-03T21:08:00.429" v="6952" actId="478"/>
          <ac:spMkLst>
            <pc:docMk/>
            <pc:sldMk cId="788043511" sldId="662"/>
            <ac:spMk id="2" creationId="{64685291-A596-043F-6EFC-833FD32150D2}"/>
          </ac:spMkLst>
        </pc:spChg>
        <pc:spChg chg="add del mod">
          <ac:chgData name="Hill, Edward" userId="1b1efea3-4bac-4e08-9d2b-e895ad78e617" providerId="ADAL" clId="{EB0504DC-7DC7-F348-836A-18B893E31287}" dt="2023-03-03T21:17:24.510" v="7152" actId="478"/>
          <ac:spMkLst>
            <pc:docMk/>
            <pc:sldMk cId="788043511" sldId="662"/>
            <ac:spMk id="6" creationId="{6C73CFDB-6954-3920-8853-B6BFF6AA6ECC}"/>
          </ac:spMkLst>
        </pc:spChg>
        <pc:spChg chg="add mod">
          <ac:chgData name="Hill, Edward" userId="1b1efea3-4bac-4e08-9d2b-e895ad78e617" providerId="ADAL" clId="{EB0504DC-7DC7-F348-836A-18B893E31287}" dt="2023-03-03T21:15:18.755" v="7097" actId="14100"/>
          <ac:spMkLst>
            <pc:docMk/>
            <pc:sldMk cId="788043511" sldId="662"/>
            <ac:spMk id="7" creationId="{F815B07E-FE11-5A83-6432-348B52DAA4CE}"/>
          </ac:spMkLst>
        </pc:spChg>
        <pc:spChg chg="mod">
          <ac:chgData name="Hill, Edward" userId="1b1efea3-4bac-4e08-9d2b-e895ad78e617" providerId="ADAL" clId="{EB0504DC-7DC7-F348-836A-18B893E31287}" dt="2023-03-03T21:16:39.781" v="7150" actId="20577"/>
          <ac:spMkLst>
            <pc:docMk/>
            <pc:sldMk cId="788043511" sldId="662"/>
            <ac:spMk id="13" creationId="{31683CAF-657F-0425-7C6A-1269C55E73C5}"/>
          </ac:spMkLst>
        </pc:spChg>
        <pc:spChg chg="del">
          <ac:chgData name="Hill, Edward" userId="1b1efea3-4bac-4e08-9d2b-e895ad78e617" providerId="ADAL" clId="{EB0504DC-7DC7-F348-836A-18B893E31287}" dt="2023-03-03T21:07:59.360" v="6951" actId="478"/>
          <ac:spMkLst>
            <pc:docMk/>
            <pc:sldMk cId="788043511" sldId="662"/>
            <ac:spMk id="15" creationId="{FC9D6928-16AC-0DB6-A8E6-DF59CEEFDB32}"/>
          </ac:spMkLst>
        </pc:spChg>
        <pc:spChg chg="del">
          <ac:chgData name="Hill, Edward" userId="1b1efea3-4bac-4e08-9d2b-e895ad78e617" providerId="ADAL" clId="{EB0504DC-7DC7-F348-836A-18B893E31287}" dt="2023-03-03T21:07:58.046" v="6950" actId="478"/>
          <ac:spMkLst>
            <pc:docMk/>
            <pc:sldMk cId="788043511" sldId="662"/>
            <ac:spMk id="17" creationId="{A96E4C55-8AE5-FFA9-9AED-137B965B0237}"/>
          </ac:spMkLst>
        </pc:spChg>
        <pc:spChg chg="add mod">
          <ac:chgData name="Hill, Edward" userId="1b1efea3-4bac-4e08-9d2b-e895ad78e617" providerId="ADAL" clId="{EB0504DC-7DC7-F348-836A-18B893E31287}" dt="2023-03-03T21:15:43.048" v="7116" actId="20577"/>
          <ac:spMkLst>
            <pc:docMk/>
            <pc:sldMk cId="788043511" sldId="662"/>
            <ac:spMk id="20" creationId="{F55F58ED-E81B-4874-BFB3-F9BB7784CBEC}"/>
          </ac:spMkLst>
        </pc:spChg>
        <pc:picChg chg="add mod modCrop">
          <ac:chgData name="Hill, Edward" userId="1b1efea3-4bac-4e08-9d2b-e895ad78e617" providerId="ADAL" clId="{EB0504DC-7DC7-F348-836A-18B893E31287}" dt="2023-03-03T21:12:46.222" v="7002" actId="1076"/>
          <ac:picMkLst>
            <pc:docMk/>
            <pc:sldMk cId="788043511" sldId="662"/>
            <ac:picMk id="12" creationId="{67AE80B4-BB58-F20C-F17A-F6E23DFB35EF}"/>
          </ac:picMkLst>
        </pc:picChg>
        <pc:picChg chg="add del mod">
          <ac:chgData name="Hill, Edward" userId="1b1efea3-4bac-4e08-9d2b-e895ad78e617" providerId="ADAL" clId="{EB0504DC-7DC7-F348-836A-18B893E31287}" dt="2023-03-03T21:14:45.955" v="7061" actId="478"/>
          <ac:picMkLst>
            <pc:docMk/>
            <pc:sldMk cId="788043511" sldId="662"/>
            <ac:picMk id="16" creationId="{FD3A1D3F-64CA-53BB-EF39-B3DCBE44B591}"/>
          </ac:picMkLst>
        </pc:picChg>
        <pc:picChg chg="add mod">
          <ac:chgData name="Hill, Edward" userId="1b1efea3-4bac-4e08-9d2b-e895ad78e617" providerId="ADAL" clId="{EB0504DC-7DC7-F348-836A-18B893E31287}" dt="2023-03-03T21:21:21.295" v="7184"/>
          <ac:picMkLst>
            <pc:docMk/>
            <pc:sldMk cId="788043511" sldId="662"/>
            <ac:picMk id="19" creationId="{61B07E85-0BC7-8CCD-D374-C80D81621D3F}"/>
          </ac:picMkLst>
        </pc:picChg>
        <pc:picChg chg="add del mod">
          <ac:chgData name="Hill, Edward" userId="1b1efea3-4bac-4e08-9d2b-e895ad78e617" providerId="ADAL" clId="{EB0504DC-7DC7-F348-836A-18B893E31287}" dt="2023-03-03T21:18:36.060" v="7165" actId="478"/>
          <ac:picMkLst>
            <pc:docMk/>
            <pc:sldMk cId="788043511" sldId="662"/>
            <ac:picMk id="22" creationId="{33DAFD8F-0502-D3C0-C7E7-856849C38651}"/>
          </ac:picMkLst>
        </pc:picChg>
        <pc:picChg chg="add mod">
          <ac:chgData name="Hill, Edward" userId="1b1efea3-4bac-4e08-9d2b-e895ad78e617" providerId="ADAL" clId="{EB0504DC-7DC7-F348-836A-18B893E31287}" dt="2023-03-03T21:20:09.884" v="7176" actId="1076"/>
          <ac:picMkLst>
            <pc:docMk/>
            <pc:sldMk cId="788043511" sldId="662"/>
            <ac:picMk id="24" creationId="{21421942-1A12-EC78-1C57-3060CF93CC04}"/>
          </ac:picMkLst>
        </pc:picChg>
        <pc:picChg chg="add mod">
          <ac:chgData name="Hill, Edward" userId="1b1efea3-4bac-4e08-9d2b-e895ad78e617" providerId="ADAL" clId="{EB0504DC-7DC7-F348-836A-18B893E31287}" dt="2023-03-03T21:21:09.344" v="7183"/>
          <ac:picMkLst>
            <pc:docMk/>
            <pc:sldMk cId="788043511" sldId="662"/>
            <ac:picMk id="26" creationId="{0DC006D7-AF38-6B28-2D44-F37CF07515F4}"/>
          </ac:picMkLst>
        </pc:picChg>
        <pc:cxnChg chg="add mod">
          <ac:chgData name="Hill, Edward" userId="1b1efea3-4bac-4e08-9d2b-e895ad78e617" providerId="ADAL" clId="{EB0504DC-7DC7-F348-836A-18B893E31287}" dt="2023-03-03T21:09:41.044" v="6976" actId="1036"/>
          <ac:cxnSpMkLst>
            <pc:docMk/>
            <pc:sldMk cId="788043511" sldId="662"/>
            <ac:cxnSpMk id="9" creationId="{776CDC0F-5E7B-A78B-75F8-7617EAB69FA0}"/>
          </ac:cxnSpMkLst>
        </pc:cxnChg>
      </pc:sldChg>
      <pc:sldChg chg="addSp delSp modSp add mod">
        <pc:chgData name="Hill, Edward" userId="1b1efea3-4bac-4e08-9d2b-e895ad78e617" providerId="ADAL" clId="{EB0504DC-7DC7-F348-836A-18B893E31287}" dt="2023-03-22T19:05:21.983" v="7463" actId="20577"/>
        <pc:sldMkLst>
          <pc:docMk/>
          <pc:sldMk cId="661676637" sldId="663"/>
        </pc:sldMkLst>
        <pc:spChg chg="add del mod">
          <ac:chgData name="Hill, Edward" userId="1b1efea3-4bac-4e08-9d2b-e895ad78e617" providerId="ADAL" clId="{EB0504DC-7DC7-F348-836A-18B893E31287}" dt="2023-03-03T18:48:46.531" v="2237"/>
          <ac:spMkLst>
            <pc:docMk/>
            <pc:sldMk cId="661676637" sldId="663"/>
            <ac:spMk id="2" creationId="{51D23AA2-A778-CC88-F953-95E7B5B262A6}"/>
          </ac:spMkLst>
        </pc:spChg>
        <pc:spChg chg="add mod">
          <ac:chgData name="Hill, Edward" userId="1b1efea3-4bac-4e08-9d2b-e895ad78e617" providerId="ADAL" clId="{EB0504DC-7DC7-F348-836A-18B893E31287}" dt="2023-03-22T19:05:21.983" v="7463" actId="20577"/>
          <ac:spMkLst>
            <pc:docMk/>
            <pc:sldMk cId="661676637" sldId="663"/>
            <ac:spMk id="3" creationId="{F7BB7C36-6641-4259-5612-F3D663376000}"/>
          </ac:spMkLst>
        </pc:spChg>
        <pc:spChg chg="del mod">
          <ac:chgData name="Hill, Edward" userId="1b1efea3-4bac-4e08-9d2b-e895ad78e617" providerId="ADAL" clId="{EB0504DC-7DC7-F348-836A-18B893E31287}" dt="2023-03-03T18:49:15.529" v="2244" actId="478"/>
          <ac:spMkLst>
            <pc:docMk/>
            <pc:sldMk cId="661676637" sldId="663"/>
            <ac:spMk id="6" creationId="{E8D9D510-48E3-3732-E968-A125430D46FC}"/>
          </ac:spMkLst>
        </pc:spChg>
        <pc:spChg chg="mod">
          <ac:chgData name="Hill, Edward" userId="1b1efea3-4bac-4e08-9d2b-e895ad78e617" providerId="ADAL" clId="{EB0504DC-7DC7-F348-836A-18B893E31287}" dt="2023-03-03T18:46:27.103" v="2183" actId="790"/>
          <ac:spMkLst>
            <pc:docMk/>
            <pc:sldMk cId="661676637" sldId="663"/>
            <ac:spMk id="13" creationId="{31683CAF-657F-0425-7C6A-1269C55E73C5}"/>
          </ac:spMkLst>
        </pc:spChg>
      </pc:sldChg>
      <pc:sldChg chg="modSp add mod">
        <pc:chgData name="Hill, Edward" userId="1b1efea3-4bac-4e08-9d2b-e895ad78e617" providerId="ADAL" clId="{EB0504DC-7DC7-F348-836A-18B893E31287}" dt="2023-03-22T19:05:47.960" v="7473" actId="5793"/>
        <pc:sldMkLst>
          <pc:docMk/>
          <pc:sldMk cId="3252539036" sldId="664"/>
        </pc:sldMkLst>
        <pc:spChg chg="mod">
          <ac:chgData name="Hill, Edward" userId="1b1efea3-4bac-4e08-9d2b-e895ad78e617" providerId="ADAL" clId="{EB0504DC-7DC7-F348-836A-18B893E31287}" dt="2023-03-22T19:05:47.960" v="7473" actId="5793"/>
          <ac:spMkLst>
            <pc:docMk/>
            <pc:sldMk cId="3252539036" sldId="664"/>
            <ac:spMk id="6" creationId="{E8D9D510-48E3-3732-E968-A125430D46FC}"/>
          </ac:spMkLst>
        </pc:spChg>
      </pc:sldChg>
      <pc:sldChg chg="add del">
        <pc:chgData name="Hill, Edward" userId="1b1efea3-4bac-4e08-9d2b-e895ad78e617" providerId="ADAL" clId="{EB0504DC-7DC7-F348-836A-18B893E31287}" dt="2023-03-03T18:49:52.773" v="2253" actId="2696"/>
        <pc:sldMkLst>
          <pc:docMk/>
          <pc:sldMk cId="3430809650" sldId="665"/>
        </pc:sldMkLst>
      </pc:sldChg>
      <pc:sldChg chg="modSp add mod ord">
        <pc:chgData name="Hill, Edward" userId="1b1efea3-4bac-4e08-9d2b-e895ad78e617" providerId="ADAL" clId="{EB0504DC-7DC7-F348-836A-18B893E31287}" dt="2023-03-22T19:06:17.279" v="7477" actId="255"/>
        <pc:sldMkLst>
          <pc:docMk/>
          <pc:sldMk cId="4294080346" sldId="666"/>
        </pc:sldMkLst>
        <pc:spChg chg="mod">
          <ac:chgData name="Hill, Edward" userId="1b1efea3-4bac-4e08-9d2b-e895ad78e617" providerId="ADAL" clId="{EB0504DC-7DC7-F348-836A-18B893E31287}" dt="2023-03-22T19:06:17.279" v="7477" actId="255"/>
          <ac:spMkLst>
            <pc:docMk/>
            <pc:sldMk cId="4294080346" sldId="666"/>
            <ac:spMk id="3" creationId="{F7BB7C36-6641-4259-5612-F3D663376000}"/>
          </ac:spMkLst>
        </pc:spChg>
        <pc:spChg chg="mod">
          <ac:chgData name="Hill, Edward" userId="1b1efea3-4bac-4e08-9d2b-e895ad78e617" providerId="ADAL" clId="{EB0504DC-7DC7-F348-836A-18B893E31287}" dt="2023-03-03T19:19:23.181" v="3276" actId="20577"/>
          <ac:spMkLst>
            <pc:docMk/>
            <pc:sldMk cId="4294080346" sldId="666"/>
            <ac:spMk id="11" creationId="{9CD2A2DE-B257-2B9C-55A5-14FCC38008D0}"/>
          </ac:spMkLst>
        </pc:spChg>
      </pc:sldChg>
      <pc:sldChg chg="modSp add mod ord">
        <pc:chgData name="Hill, Edward" userId="1b1efea3-4bac-4e08-9d2b-e895ad78e617" providerId="ADAL" clId="{EB0504DC-7DC7-F348-836A-18B893E31287}" dt="2023-03-22T19:35:16.550" v="7485" actId="20577"/>
        <pc:sldMkLst>
          <pc:docMk/>
          <pc:sldMk cId="115560213" sldId="667"/>
        </pc:sldMkLst>
        <pc:spChg chg="mod">
          <ac:chgData name="Hill, Edward" userId="1b1efea3-4bac-4e08-9d2b-e895ad78e617" providerId="ADAL" clId="{EB0504DC-7DC7-F348-836A-18B893E31287}" dt="2023-03-22T19:35:16.550" v="7485" actId="20577"/>
          <ac:spMkLst>
            <pc:docMk/>
            <pc:sldMk cId="115560213" sldId="667"/>
            <ac:spMk id="3" creationId="{F7BB7C36-6641-4259-5612-F3D663376000}"/>
          </ac:spMkLst>
        </pc:spChg>
        <pc:spChg chg="mod">
          <ac:chgData name="Hill, Edward" userId="1b1efea3-4bac-4e08-9d2b-e895ad78e617" providerId="ADAL" clId="{EB0504DC-7DC7-F348-836A-18B893E31287}" dt="2023-03-03T19:47:05.114" v="3852" actId="20577"/>
          <ac:spMkLst>
            <pc:docMk/>
            <pc:sldMk cId="115560213" sldId="667"/>
            <ac:spMk id="11" creationId="{9CD2A2DE-B257-2B9C-55A5-14FCC38008D0}"/>
          </ac:spMkLst>
        </pc:spChg>
      </pc:sldChg>
      <pc:sldChg chg="addSp delSp modSp add mod delAnim">
        <pc:chgData name="Hill, Edward" userId="1b1efea3-4bac-4e08-9d2b-e895ad78e617" providerId="ADAL" clId="{EB0504DC-7DC7-F348-836A-18B893E31287}" dt="2023-03-03T19:26:41.130" v="3582" actId="20577"/>
        <pc:sldMkLst>
          <pc:docMk/>
          <pc:sldMk cId="1303748976" sldId="668"/>
        </pc:sldMkLst>
        <pc:spChg chg="add mod">
          <ac:chgData name="Hill, Edward" userId="1b1efea3-4bac-4e08-9d2b-e895ad78e617" providerId="ADAL" clId="{EB0504DC-7DC7-F348-836A-18B893E31287}" dt="2023-03-03T19:02:49.095" v="2722" actId="1076"/>
          <ac:spMkLst>
            <pc:docMk/>
            <pc:sldMk cId="1303748976" sldId="668"/>
            <ac:spMk id="7" creationId="{423D4623-DFE6-88A6-E750-F7854D97A4D9}"/>
          </ac:spMkLst>
        </pc:spChg>
        <pc:spChg chg="add del">
          <ac:chgData name="Hill, Edward" userId="1b1efea3-4bac-4e08-9d2b-e895ad78e617" providerId="ADAL" clId="{EB0504DC-7DC7-F348-836A-18B893E31287}" dt="2023-03-03T19:01:20.315" v="2584"/>
          <ac:spMkLst>
            <pc:docMk/>
            <pc:sldMk cId="1303748976" sldId="668"/>
            <ac:spMk id="9" creationId="{CE6345E3-17B8-6BA5-B603-A298AD9DBE12}"/>
          </ac:spMkLst>
        </pc:spChg>
        <pc:spChg chg="add del">
          <ac:chgData name="Hill, Edward" userId="1b1efea3-4bac-4e08-9d2b-e895ad78e617" providerId="ADAL" clId="{EB0504DC-7DC7-F348-836A-18B893E31287}" dt="2023-03-03T19:01:20.315" v="2584"/>
          <ac:spMkLst>
            <pc:docMk/>
            <pc:sldMk cId="1303748976" sldId="668"/>
            <ac:spMk id="11" creationId="{FD34AEFA-5648-A3C7-B685-6BFAC87E81D5}"/>
          </ac:spMkLst>
        </pc:spChg>
        <pc:spChg chg="mod">
          <ac:chgData name="Hill, Edward" userId="1b1efea3-4bac-4e08-9d2b-e895ad78e617" providerId="ADAL" clId="{EB0504DC-7DC7-F348-836A-18B893E31287}" dt="2023-03-03T19:26:41.130" v="3582" actId="20577"/>
          <ac:spMkLst>
            <pc:docMk/>
            <pc:sldMk cId="1303748976" sldId="668"/>
            <ac:spMk id="13" creationId="{31683CAF-657F-0425-7C6A-1269C55E73C5}"/>
          </ac:spMkLst>
        </pc:spChg>
        <pc:spChg chg="add mod">
          <ac:chgData name="Hill, Edward" userId="1b1efea3-4bac-4e08-9d2b-e895ad78e617" providerId="ADAL" clId="{EB0504DC-7DC7-F348-836A-18B893E31287}" dt="2023-03-03T19:03:26.301" v="2730" actId="20577"/>
          <ac:spMkLst>
            <pc:docMk/>
            <pc:sldMk cId="1303748976" sldId="668"/>
            <ac:spMk id="14" creationId="{417E4380-C0FF-D1F7-97C9-A67F5806CC0E}"/>
          </ac:spMkLst>
        </pc:spChg>
        <pc:picChg chg="add mod modCrop">
          <ac:chgData name="Hill, Edward" userId="1b1efea3-4bac-4e08-9d2b-e895ad78e617" providerId="ADAL" clId="{EB0504DC-7DC7-F348-836A-18B893E31287}" dt="2023-03-03T19:03:31.158" v="2732" actId="1076"/>
          <ac:picMkLst>
            <pc:docMk/>
            <pc:sldMk cId="1303748976" sldId="668"/>
            <ac:picMk id="6" creationId="{EE3B0DCA-06B2-6C0C-CEE4-8D3432CBE52E}"/>
          </ac:picMkLst>
        </pc:picChg>
        <pc:picChg chg="del">
          <ac:chgData name="Hill, Edward" userId="1b1efea3-4bac-4e08-9d2b-e895ad78e617" providerId="ADAL" clId="{EB0504DC-7DC7-F348-836A-18B893E31287}" dt="2023-03-03T18:59:17.250" v="2356" actId="478"/>
          <ac:picMkLst>
            <pc:docMk/>
            <pc:sldMk cId="1303748976" sldId="668"/>
            <ac:picMk id="10" creationId="{2065AD58-74C1-D0CB-09CF-16598D8F67EF}"/>
          </ac:picMkLst>
        </pc:picChg>
        <pc:picChg chg="del">
          <ac:chgData name="Hill, Edward" userId="1b1efea3-4bac-4e08-9d2b-e895ad78e617" providerId="ADAL" clId="{EB0504DC-7DC7-F348-836A-18B893E31287}" dt="2023-03-03T18:59:17.834" v="2357" actId="478"/>
          <ac:picMkLst>
            <pc:docMk/>
            <pc:sldMk cId="1303748976" sldId="668"/>
            <ac:picMk id="12" creationId="{C4DF602E-B51C-A5F6-5D5E-624E83D00FE9}"/>
          </ac:picMkLst>
        </pc:picChg>
        <pc:picChg chg="del">
          <ac:chgData name="Hill, Edward" userId="1b1efea3-4bac-4e08-9d2b-e895ad78e617" providerId="ADAL" clId="{EB0504DC-7DC7-F348-836A-18B893E31287}" dt="2023-03-03T18:59:18.869" v="2359" actId="478"/>
          <ac:picMkLst>
            <pc:docMk/>
            <pc:sldMk cId="1303748976" sldId="668"/>
            <ac:picMk id="15" creationId="{4FA4ED79-99CD-C787-5AF0-1B011B2AD792}"/>
          </ac:picMkLst>
        </pc:picChg>
        <pc:picChg chg="del">
          <ac:chgData name="Hill, Edward" userId="1b1efea3-4bac-4e08-9d2b-e895ad78e617" providerId="ADAL" clId="{EB0504DC-7DC7-F348-836A-18B893E31287}" dt="2023-03-03T18:59:18.431" v="2358" actId="478"/>
          <ac:picMkLst>
            <pc:docMk/>
            <pc:sldMk cId="1303748976" sldId="668"/>
            <ac:picMk id="16" creationId="{A511B9F2-8ADF-4B4B-3D6E-2D6A530FDFC4}"/>
          </ac:picMkLst>
        </pc:picChg>
      </pc:sldChg>
      <pc:sldChg chg="addSp delSp modSp add mod">
        <pc:chgData name="Hill, Edward" userId="1b1efea3-4bac-4e08-9d2b-e895ad78e617" providerId="ADAL" clId="{EB0504DC-7DC7-F348-836A-18B893E31287}" dt="2023-03-03T20:02:48.016" v="4361" actId="1076"/>
        <pc:sldMkLst>
          <pc:docMk/>
          <pc:sldMk cId="4067403380" sldId="669"/>
        </pc:sldMkLst>
        <pc:spChg chg="del">
          <ac:chgData name="Hill, Edward" userId="1b1efea3-4bac-4e08-9d2b-e895ad78e617" providerId="ADAL" clId="{EB0504DC-7DC7-F348-836A-18B893E31287}" dt="2023-03-03T19:04:53.984" v="2792" actId="478"/>
          <ac:spMkLst>
            <pc:docMk/>
            <pc:sldMk cId="4067403380" sldId="669"/>
            <ac:spMk id="7" creationId="{423D4623-DFE6-88A6-E750-F7854D97A4D9}"/>
          </ac:spMkLst>
        </pc:spChg>
        <pc:spChg chg="add mod">
          <ac:chgData name="Hill, Edward" userId="1b1efea3-4bac-4e08-9d2b-e895ad78e617" providerId="ADAL" clId="{EB0504DC-7DC7-F348-836A-18B893E31287}" dt="2023-03-03T20:02:48.016" v="4361" actId="1076"/>
          <ac:spMkLst>
            <pc:docMk/>
            <pc:sldMk cId="4067403380" sldId="669"/>
            <ac:spMk id="10" creationId="{067F1699-4D8B-79BF-BBED-96655A2A7B5D}"/>
          </ac:spMkLst>
        </pc:spChg>
        <pc:spChg chg="add del mod">
          <ac:chgData name="Hill, Edward" userId="1b1efea3-4bac-4e08-9d2b-e895ad78e617" providerId="ADAL" clId="{EB0504DC-7DC7-F348-836A-18B893E31287}" dt="2023-03-03T19:17:00.912" v="3272" actId="478"/>
          <ac:spMkLst>
            <pc:docMk/>
            <pc:sldMk cId="4067403380" sldId="669"/>
            <ac:spMk id="11" creationId="{DC410945-1099-91EB-AE3B-4DECB9C3FC05}"/>
          </ac:spMkLst>
        </pc:spChg>
        <pc:spChg chg="mod">
          <ac:chgData name="Hill, Edward" userId="1b1efea3-4bac-4e08-9d2b-e895ad78e617" providerId="ADAL" clId="{EB0504DC-7DC7-F348-836A-18B893E31287}" dt="2023-03-03T19:31:50.130" v="3653" actId="14100"/>
          <ac:spMkLst>
            <pc:docMk/>
            <pc:sldMk cId="4067403380" sldId="669"/>
            <ac:spMk id="13" creationId="{31683CAF-657F-0425-7C6A-1269C55E73C5}"/>
          </ac:spMkLst>
        </pc:spChg>
        <pc:spChg chg="add del mod">
          <ac:chgData name="Hill, Edward" userId="1b1efea3-4bac-4e08-9d2b-e895ad78e617" providerId="ADAL" clId="{EB0504DC-7DC7-F348-836A-18B893E31287}" dt="2023-03-03T19:16:44.611" v="3268" actId="20577"/>
          <ac:spMkLst>
            <pc:docMk/>
            <pc:sldMk cId="4067403380" sldId="669"/>
            <ac:spMk id="14" creationId="{417E4380-C0FF-D1F7-97C9-A67F5806CC0E}"/>
          </ac:spMkLst>
        </pc:spChg>
        <pc:picChg chg="del">
          <ac:chgData name="Hill, Edward" userId="1b1efea3-4bac-4e08-9d2b-e895ad78e617" providerId="ADAL" clId="{EB0504DC-7DC7-F348-836A-18B893E31287}" dt="2023-03-03T19:04:54.659" v="2793" actId="478"/>
          <ac:picMkLst>
            <pc:docMk/>
            <pc:sldMk cId="4067403380" sldId="669"/>
            <ac:picMk id="6" creationId="{EE3B0DCA-06B2-6C0C-CEE4-8D3432CBE52E}"/>
          </ac:picMkLst>
        </pc:picChg>
        <pc:picChg chg="add mod modCrop">
          <ac:chgData name="Hill, Edward" userId="1b1efea3-4bac-4e08-9d2b-e895ad78e617" providerId="ADAL" clId="{EB0504DC-7DC7-F348-836A-18B893E31287}" dt="2023-03-03T19:17:03.320" v="3273" actId="1076"/>
          <ac:picMkLst>
            <pc:docMk/>
            <pc:sldMk cId="4067403380" sldId="669"/>
            <ac:picMk id="9" creationId="{13222DFB-DAC1-0771-49AE-88DBB6A630CF}"/>
          </ac:picMkLst>
        </pc:picChg>
      </pc:sldChg>
      <pc:sldChg chg="addSp delSp modSp add mod">
        <pc:chgData name="Hill, Edward" userId="1b1efea3-4bac-4e08-9d2b-e895ad78e617" providerId="ADAL" clId="{EB0504DC-7DC7-F348-836A-18B893E31287}" dt="2023-03-03T20:03:11.960" v="4369" actId="20577"/>
        <pc:sldMkLst>
          <pc:docMk/>
          <pc:sldMk cId="2117406700" sldId="670"/>
        </pc:sldMkLst>
        <pc:spChg chg="mod">
          <ac:chgData name="Hill, Edward" userId="1b1efea3-4bac-4e08-9d2b-e895ad78e617" providerId="ADAL" clId="{EB0504DC-7DC7-F348-836A-18B893E31287}" dt="2023-03-03T19:13:17.897" v="3163" actId="20577"/>
          <ac:spMkLst>
            <pc:docMk/>
            <pc:sldMk cId="2117406700" sldId="670"/>
            <ac:spMk id="3" creationId="{5831854F-8F49-C6FC-571B-A24B49DCA129}"/>
          </ac:spMkLst>
        </pc:spChg>
        <pc:spChg chg="add del mod">
          <ac:chgData name="Hill, Edward" userId="1b1efea3-4bac-4e08-9d2b-e895ad78e617" providerId="ADAL" clId="{EB0504DC-7DC7-F348-836A-18B893E31287}" dt="2023-03-03T20:03:07.886" v="4364" actId="478"/>
          <ac:spMkLst>
            <pc:docMk/>
            <pc:sldMk cId="2117406700" sldId="670"/>
            <ac:spMk id="5" creationId="{92E77998-418C-0BFB-C691-004AC44F21FB}"/>
          </ac:spMkLst>
        </pc:spChg>
        <pc:spChg chg="del mod">
          <ac:chgData name="Hill, Edward" userId="1b1efea3-4bac-4e08-9d2b-e895ad78e617" providerId="ADAL" clId="{EB0504DC-7DC7-F348-836A-18B893E31287}" dt="2023-03-03T19:13:49.046" v="3170" actId="478"/>
          <ac:spMkLst>
            <pc:docMk/>
            <pc:sldMk cId="2117406700" sldId="670"/>
            <ac:spMk id="10" creationId="{067F1699-4D8B-79BF-BBED-96655A2A7B5D}"/>
          </ac:spMkLst>
        </pc:spChg>
        <pc:spChg chg="add mod">
          <ac:chgData name="Hill, Edward" userId="1b1efea3-4bac-4e08-9d2b-e895ad78e617" providerId="ADAL" clId="{EB0504DC-7DC7-F348-836A-18B893E31287}" dt="2023-03-03T20:02:58.718" v="4363"/>
          <ac:spMkLst>
            <pc:docMk/>
            <pc:sldMk cId="2117406700" sldId="670"/>
            <ac:spMk id="12" creationId="{F79342DA-0459-4FDC-3590-44D68B3667B3}"/>
          </ac:spMkLst>
        </pc:spChg>
        <pc:spChg chg="del mod">
          <ac:chgData name="Hill, Edward" userId="1b1efea3-4bac-4e08-9d2b-e895ad78e617" providerId="ADAL" clId="{EB0504DC-7DC7-F348-836A-18B893E31287}" dt="2023-03-03T20:02:58.436" v="4362" actId="478"/>
          <ac:spMkLst>
            <pc:docMk/>
            <pc:sldMk cId="2117406700" sldId="670"/>
            <ac:spMk id="13" creationId="{31683CAF-657F-0425-7C6A-1269C55E73C5}"/>
          </ac:spMkLst>
        </pc:spChg>
        <pc:spChg chg="mod">
          <ac:chgData name="Hill, Edward" userId="1b1efea3-4bac-4e08-9d2b-e895ad78e617" providerId="ADAL" clId="{EB0504DC-7DC7-F348-836A-18B893E31287}" dt="2023-03-03T19:13:35.614" v="3168" actId="20577"/>
          <ac:spMkLst>
            <pc:docMk/>
            <pc:sldMk cId="2117406700" sldId="670"/>
            <ac:spMk id="14" creationId="{417E4380-C0FF-D1F7-97C9-A67F5806CC0E}"/>
          </ac:spMkLst>
        </pc:spChg>
        <pc:spChg chg="add mod">
          <ac:chgData name="Hill, Edward" userId="1b1efea3-4bac-4e08-9d2b-e895ad78e617" providerId="ADAL" clId="{EB0504DC-7DC7-F348-836A-18B893E31287}" dt="2023-03-03T20:03:11.960" v="4369" actId="20577"/>
          <ac:spMkLst>
            <pc:docMk/>
            <pc:sldMk cId="2117406700" sldId="670"/>
            <ac:spMk id="15" creationId="{C22BBFB6-7A51-13F1-0C2C-74FCA2FD5586}"/>
          </ac:spMkLst>
        </pc:spChg>
        <pc:picChg chg="add del mod">
          <ac:chgData name="Hill, Edward" userId="1b1efea3-4bac-4e08-9d2b-e895ad78e617" providerId="ADAL" clId="{EB0504DC-7DC7-F348-836A-18B893E31287}" dt="2023-03-03T19:14:30.131" v="3193" actId="478"/>
          <ac:picMkLst>
            <pc:docMk/>
            <pc:sldMk cId="2117406700" sldId="670"/>
            <ac:picMk id="6" creationId="{2A5C132D-E1FE-5756-4A77-F285F8CA3813}"/>
          </ac:picMkLst>
        </pc:picChg>
        <pc:picChg chg="del">
          <ac:chgData name="Hill, Edward" userId="1b1efea3-4bac-4e08-9d2b-e895ad78e617" providerId="ADAL" clId="{EB0504DC-7DC7-F348-836A-18B893E31287}" dt="2023-03-03T19:13:47.673" v="3169" actId="478"/>
          <ac:picMkLst>
            <pc:docMk/>
            <pc:sldMk cId="2117406700" sldId="670"/>
            <ac:picMk id="9" creationId="{13222DFB-DAC1-0771-49AE-88DBB6A630CF}"/>
          </ac:picMkLst>
        </pc:picChg>
        <pc:picChg chg="add mod modCrop">
          <ac:chgData name="Hill, Edward" userId="1b1efea3-4bac-4e08-9d2b-e895ad78e617" providerId="ADAL" clId="{EB0504DC-7DC7-F348-836A-18B893E31287}" dt="2023-03-03T19:17:06.610" v="3274" actId="1076"/>
          <ac:picMkLst>
            <pc:docMk/>
            <pc:sldMk cId="2117406700" sldId="670"/>
            <ac:picMk id="11" creationId="{19A8F4B5-E668-16C4-6B3D-9D43CFFFDD4F}"/>
          </ac:picMkLst>
        </pc:picChg>
      </pc:sldChg>
      <pc:sldChg chg="addSp delSp modSp add del mod ord">
        <pc:chgData name="Hill, Edward" userId="1b1efea3-4bac-4e08-9d2b-e895ad78e617" providerId="ADAL" clId="{EB0504DC-7DC7-F348-836A-18B893E31287}" dt="2023-03-03T19:51:59.790" v="3903" actId="2696"/>
        <pc:sldMkLst>
          <pc:docMk/>
          <pc:sldMk cId="1419210871" sldId="671"/>
        </pc:sldMkLst>
        <pc:spChg chg="del">
          <ac:chgData name="Hill, Edward" userId="1b1efea3-4bac-4e08-9d2b-e895ad78e617" providerId="ADAL" clId="{EB0504DC-7DC7-F348-836A-18B893E31287}" dt="2023-03-03T19:51:57.074" v="3901" actId="21"/>
          <ac:spMkLst>
            <pc:docMk/>
            <pc:sldMk cId="1419210871" sldId="671"/>
            <ac:spMk id="2" creationId="{676F4CA7-0AF4-19AC-F467-5ECA244031A7}"/>
          </ac:spMkLst>
        </pc:spChg>
        <pc:picChg chg="add del mod">
          <ac:chgData name="Hill, Edward" userId="1b1efea3-4bac-4e08-9d2b-e895ad78e617" providerId="ADAL" clId="{EB0504DC-7DC7-F348-836A-18B893E31287}" dt="2023-03-03T19:51:57.074" v="3901" actId="21"/>
          <ac:picMkLst>
            <pc:docMk/>
            <pc:sldMk cId="1419210871" sldId="671"/>
            <ac:picMk id="4" creationId="{F2BC0884-90D2-FE25-F680-015A1E9AA1C5}"/>
          </ac:picMkLst>
        </pc:picChg>
      </pc:sldChg>
      <pc:sldChg chg="add">
        <pc:chgData name="Hill, Edward" userId="1b1efea3-4bac-4e08-9d2b-e895ad78e617" providerId="ADAL" clId="{EB0504DC-7DC7-F348-836A-18B893E31287}" dt="2023-03-03T19:51:19.317" v="3870" actId="2890"/>
        <pc:sldMkLst>
          <pc:docMk/>
          <pc:sldMk cId="2969703171" sldId="672"/>
        </pc:sldMkLst>
      </pc:sldChg>
      <pc:sldChg chg="modSp add del mod">
        <pc:chgData name="Hill, Edward" userId="1b1efea3-4bac-4e08-9d2b-e895ad78e617" providerId="ADAL" clId="{EB0504DC-7DC7-F348-836A-18B893E31287}" dt="2023-03-03T19:54:05.446" v="4017" actId="2696"/>
        <pc:sldMkLst>
          <pc:docMk/>
          <pc:sldMk cId="473110471" sldId="673"/>
        </pc:sldMkLst>
        <pc:spChg chg="mod">
          <ac:chgData name="Hill, Edward" userId="1b1efea3-4bac-4e08-9d2b-e895ad78e617" providerId="ADAL" clId="{EB0504DC-7DC7-F348-836A-18B893E31287}" dt="2023-03-03T19:53:02.924" v="3969" actId="20577"/>
          <ac:spMkLst>
            <pc:docMk/>
            <pc:sldMk cId="473110471" sldId="673"/>
            <ac:spMk id="7" creationId="{00000000-0000-0000-0000-000000000000}"/>
          </ac:spMkLst>
        </pc:spChg>
      </pc:sldChg>
      <pc:sldChg chg="addSp delSp modSp add mod ord modAnim modNotesTx">
        <pc:chgData name="Hill, Edward" userId="1b1efea3-4bac-4e08-9d2b-e895ad78e617" providerId="ADAL" clId="{EB0504DC-7DC7-F348-836A-18B893E31287}" dt="2023-03-03T20:52:09.128" v="6705" actId="20577"/>
        <pc:sldMkLst>
          <pc:docMk/>
          <pc:sldMk cId="999027390" sldId="674"/>
        </pc:sldMkLst>
        <pc:spChg chg="mod">
          <ac:chgData name="Hill, Edward" userId="1b1efea3-4bac-4e08-9d2b-e895ad78e617" providerId="ADAL" clId="{EB0504DC-7DC7-F348-836A-18B893E31287}" dt="2023-03-03T20:09:50.770" v="4716" actId="1076"/>
          <ac:spMkLst>
            <pc:docMk/>
            <pc:sldMk cId="999027390" sldId="674"/>
            <ac:spMk id="2" creationId="{676F4CA7-0AF4-19AC-F467-5ECA244031A7}"/>
          </ac:spMkLst>
        </pc:spChg>
        <pc:spChg chg="add del mod">
          <ac:chgData name="Hill, Edward" userId="1b1efea3-4bac-4e08-9d2b-e895ad78e617" providerId="ADAL" clId="{EB0504DC-7DC7-F348-836A-18B893E31287}" dt="2023-03-03T19:53:44.840" v="3976" actId="478"/>
          <ac:spMkLst>
            <pc:docMk/>
            <pc:sldMk cId="999027390" sldId="674"/>
            <ac:spMk id="3" creationId="{11D73284-ABEC-2084-E533-908C0311F704}"/>
          </ac:spMkLst>
        </pc:spChg>
        <pc:spChg chg="mod">
          <ac:chgData name="Hill, Edward" userId="1b1efea3-4bac-4e08-9d2b-e895ad78e617" providerId="ADAL" clId="{EB0504DC-7DC7-F348-836A-18B893E31287}" dt="2023-03-03T19:54:27.782" v="4024" actId="20577"/>
          <ac:spMkLst>
            <pc:docMk/>
            <pc:sldMk cId="999027390" sldId="674"/>
            <ac:spMk id="7" creationId="{00000000-0000-0000-0000-000000000000}"/>
          </ac:spMkLst>
        </pc:spChg>
        <pc:spChg chg="add mod">
          <ac:chgData name="Hill, Edward" userId="1b1efea3-4bac-4e08-9d2b-e895ad78e617" providerId="ADAL" clId="{EB0504DC-7DC7-F348-836A-18B893E31287}" dt="2023-03-03T20:12:47.469" v="4818" actId="113"/>
          <ac:spMkLst>
            <pc:docMk/>
            <pc:sldMk cId="999027390" sldId="674"/>
            <ac:spMk id="10" creationId="{A6522565-DEAE-9E76-6066-6D84BB1B194B}"/>
          </ac:spMkLst>
        </pc:spChg>
        <pc:picChg chg="add del mod modCrop">
          <ac:chgData name="Hill, Edward" userId="1b1efea3-4bac-4e08-9d2b-e895ad78e617" providerId="ADAL" clId="{EB0504DC-7DC7-F348-836A-18B893E31287}" dt="2023-03-03T20:10:59.762" v="4722" actId="478"/>
          <ac:picMkLst>
            <pc:docMk/>
            <pc:sldMk cId="999027390" sldId="674"/>
            <ac:picMk id="4" creationId="{590ABC5A-E392-4568-F163-516A9555A433}"/>
          </ac:picMkLst>
        </pc:picChg>
        <pc:picChg chg="add mod modCrop">
          <ac:chgData name="Hill, Edward" userId="1b1efea3-4bac-4e08-9d2b-e895ad78e617" providerId="ADAL" clId="{EB0504DC-7DC7-F348-836A-18B893E31287}" dt="2023-03-03T20:11:31.369" v="4737" actId="1035"/>
          <ac:picMkLst>
            <pc:docMk/>
            <pc:sldMk cId="999027390" sldId="674"/>
            <ac:picMk id="11" creationId="{1078ACF5-0A25-BE47-70A6-962C1BFE5539}"/>
          </ac:picMkLst>
        </pc:picChg>
        <pc:cxnChg chg="mod">
          <ac:chgData name="Hill, Edward" userId="1b1efea3-4bac-4e08-9d2b-e895ad78e617" providerId="ADAL" clId="{EB0504DC-7DC7-F348-836A-18B893E31287}" dt="2023-03-03T20:04:23.755" v="4392" actId="1036"/>
          <ac:cxnSpMkLst>
            <pc:docMk/>
            <pc:sldMk cId="999027390" sldId="674"/>
            <ac:cxnSpMk id="8" creationId="{00000000-0000-0000-0000-000000000000}"/>
          </ac:cxnSpMkLst>
        </pc:cxnChg>
      </pc:sldChg>
      <pc:sldChg chg="addSp delSp modSp add del mod">
        <pc:chgData name="Hill, Edward" userId="1b1efea3-4bac-4e08-9d2b-e895ad78e617" providerId="ADAL" clId="{EB0504DC-7DC7-F348-836A-18B893E31287}" dt="2023-03-03T20:23:22.931" v="5305" actId="2696"/>
        <pc:sldMkLst>
          <pc:docMk/>
          <pc:sldMk cId="1801492325" sldId="675"/>
        </pc:sldMkLst>
        <pc:spChg chg="mod">
          <ac:chgData name="Hill, Edward" userId="1b1efea3-4bac-4e08-9d2b-e895ad78e617" providerId="ADAL" clId="{EB0504DC-7DC7-F348-836A-18B893E31287}" dt="2023-03-03T19:54:31.785" v="4031" actId="20577"/>
          <ac:spMkLst>
            <pc:docMk/>
            <pc:sldMk cId="1801492325" sldId="675"/>
            <ac:spMk id="7" creationId="{00000000-0000-0000-0000-000000000000}"/>
          </ac:spMkLst>
        </pc:spChg>
        <pc:cxnChg chg="add mod">
          <ac:chgData name="Hill, Edward" userId="1b1efea3-4bac-4e08-9d2b-e895ad78e617" providerId="ADAL" clId="{EB0504DC-7DC7-F348-836A-18B893E31287}" dt="2023-03-03T20:04:27.714" v="4394"/>
          <ac:cxnSpMkLst>
            <pc:docMk/>
            <pc:sldMk cId="1801492325" sldId="675"/>
            <ac:cxnSpMk id="3" creationId="{C28BDCE4-F583-8DE1-19DE-CD2F9E7B5B3D}"/>
          </ac:cxnSpMkLst>
        </pc:cxnChg>
        <pc:cxnChg chg="del">
          <ac:chgData name="Hill, Edward" userId="1b1efea3-4bac-4e08-9d2b-e895ad78e617" providerId="ADAL" clId="{EB0504DC-7DC7-F348-836A-18B893E31287}" dt="2023-03-03T20:04:27.478" v="4393" actId="478"/>
          <ac:cxnSpMkLst>
            <pc:docMk/>
            <pc:sldMk cId="1801492325" sldId="675"/>
            <ac:cxnSpMk id="8" creationId="{00000000-0000-0000-0000-000000000000}"/>
          </ac:cxnSpMkLst>
        </pc:cxnChg>
      </pc:sldChg>
      <pc:sldChg chg="addSp delSp modSp add mod modNotesTx">
        <pc:chgData name="Hill, Edward" userId="1b1efea3-4bac-4e08-9d2b-e895ad78e617" providerId="ADAL" clId="{EB0504DC-7DC7-F348-836A-18B893E31287}" dt="2023-03-03T20:04:46.100" v="4404" actId="1076"/>
        <pc:sldMkLst>
          <pc:docMk/>
          <pc:sldMk cId="1413755029" sldId="676"/>
        </pc:sldMkLst>
        <pc:spChg chg="del">
          <ac:chgData name="Hill, Edward" userId="1b1efea3-4bac-4e08-9d2b-e895ad78e617" providerId="ADAL" clId="{EB0504DC-7DC7-F348-836A-18B893E31287}" dt="2023-03-03T20:00:50.885" v="4352" actId="478"/>
          <ac:spMkLst>
            <pc:docMk/>
            <pc:sldMk cId="1413755029" sldId="676"/>
            <ac:spMk id="2" creationId="{676F4CA7-0AF4-19AC-F467-5ECA244031A7}"/>
          </ac:spMkLst>
        </pc:spChg>
        <pc:spChg chg="mod">
          <ac:chgData name="Hill, Edward" userId="1b1efea3-4bac-4e08-9d2b-e895ad78e617" providerId="ADAL" clId="{EB0504DC-7DC7-F348-836A-18B893E31287}" dt="2023-03-03T20:00:13.299" v="4351" actId="20577"/>
          <ac:spMkLst>
            <pc:docMk/>
            <pc:sldMk cId="1413755029" sldId="676"/>
            <ac:spMk id="7" creationId="{00000000-0000-0000-0000-000000000000}"/>
          </ac:spMkLst>
        </pc:spChg>
        <pc:spChg chg="add mod">
          <ac:chgData name="Hill, Edward" userId="1b1efea3-4bac-4e08-9d2b-e895ad78e617" providerId="ADAL" clId="{EB0504DC-7DC7-F348-836A-18B893E31287}" dt="2023-03-03T20:04:39.848" v="4398" actId="1076"/>
          <ac:spMkLst>
            <pc:docMk/>
            <pc:sldMk cId="1413755029" sldId="676"/>
            <ac:spMk id="10" creationId="{FECEE820-8B17-20DC-AC0E-5E563FE8F381}"/>
          </ac:spMkLst>
        </pc:spChg>
        <pc:picChg chg="add mod">
          <ac:chgData name="Hill, Edward" userId="1b1efea3-4bac-4e08-9d2b-e895ad78e617" providerId="ADAL" clId="{EB0504DC-7DC7-F348-836A-18B893E31287}" dt="2023-03-03T20:04:46.100" v="4404" actId="1076"/>
          <ac:picMkLst>
            <pc:docMk/>
            <pc:sldMk cId="1413755029" sldId="676"/>
            <ac:picMk id="3" creationId="{FB3256FC-2D99-8E85-4E92-D97831A758F6}"/>
          </ac:picMkLst>
        </pc:picChg>
        <pc:picChg chg="del">
          <ac:chgData name="Hill, Edward" userId="1b1efea3-4bac-4e08-9d2b-e895ad78e617" providerId="ADAL" clId="{EB0504DC-7DC7-F348-836A-18B893E31287}" dt="2023-03-03T19:56:41.194" v="4145" actId="478"/>
          <ac:picMkLst>
            <pc:docMk/>
            <pc:sldMk cId="1413755029" sldId="676"/>
            <ac:picMk id="4" creationId="{590ABC5A-E392-4568-F163-516A9555A433}"/>
          </ac:picMkLst>
        </pc:picChg>
        <pc:cxnChg chg="del">
          <ac:chgData name="Hill, Edward" userId="1b1efea3-4bac-4e08-9d2b-e895ad78e617" providerId="ADAL" clId="{EB0504DC-7DC7-F348-836A-18B893E31287}" dt="2023-03-03T20:04:33.137" v="4396" actId="478"/>
          <ac:cxnSpMkLst>
            <pc:docMk/>
            <pc:sldMk cId="1413755029" sldId="676"/>
            <ac:cxnSpMk id="8" creationId="{00000000-0000-0000-0000-000000000000}"/>
          </ac:cxnSpMkLst>
        </pc:cxnChg>
        <pc:cxnChg chg="add mod">
          <ac:chgData name="Hill, Edward" userId="1b1efea3-4bac-4e08-9d2b-e895ad78e617" providerId="ADAL" clId="{EB0504DC-7DC7-F348-836A-18B893E31287}" dt="2023-03-03T20:04:33.351" v="4397"/>
          <ac:cxnSpMkLst>
            <pc:docMk/>
            <pc:sldMk cId="1413755029" sldId="676"/>
            <ac:cxnSpMk id="11" creationId="{EB0D08E7-D1B0-E301-B800-4FA43532219F}"/>
          </ac:cxnSpMkLst>
        </pc:cxnChg>
      </pc:sldChg>
      <pc:sldChg chg="addSp delSp modSp add mod modAnim modNotesTx">
        <pc:chgData name="Hill, Edward" userId="1b1efea3-4bac-4e08-9d2b-e895ad78e617" providerId="ADAL" clId="{EB0504DC-7DC7-F348-836A-18B893E31287}" dt="2023-03-03T20:29:30.683" v="5504" actId="1076"/>
        <pc:sldMkLst>
          <pc:docMk/>
          <pc:sldMk cId="960633138" sldId="677"/>
        </pc:sldMkLst>
        <pc:spChg chg="mod">
          <ac:chgData name="Hill, Edward" userId="1b1efea3-4bac-4e08-9d2b-e895ad78e617" providerId="ADAL" clId="{EB0504DC-7DC7-F348-836A-18B893E31287}" dt="2023-03-03T20:16:50.808" v="5220" actId="1076"/>
          <ac:spMkLst>
            <pc:docMk/>
            <pc:sldMk cId="960633138" sldId="677"/>
            <ac:spMk id="2" creationId="{676F4CA7-0AF4-19AC-F467-5ECA244031A7}"/>
          </ac:spMkLst>
        </pc:spChg>
        <pc:spChg chg="mod">
          <ac:chgData name="Hill, Edward" userId="1b1efea3-4bac-4e08-9d2b-e895ad78e617" providerId="ADAL" clId="{EB0504DC-7DC7-F348-836A-18B893E31287}" dt="2023-03-03T20:23:34.819" v="5338" actId="20577"/>
          <ac:spMkLst>
            <pc:docMk/>
            <pc:sldMk cId="960633138" sldId="677"/>
            <ac:spMk id="7" creationId="{00000000-0000-0000-0000-000000000000}"/>
          </ac:spMkLst>
        </pc:spChg>
        <pc:spChg chg="mod">
          <ac:chgData name="Hill, Edward" userId="1b1efea3-4bac-4e08-9d2b-e895ad78e617" providerId="ADAL" clId="{EB0504DC-7DC7-F348-836A-18B893E31287}" dt="2023-03-03T20:29:30.683" v="5504" actId="1076"/>
          <ac:spMkLst>
            <pc:docMk/>
            <pc:sldMk cId="960633138" sldId="677"/>
            <ac:spMk id="10" creationId="{A6522565-DEAE-9E76-6066-6D84BB1B194B}"/>
          </ac:spMkLst>
        </pc:spChg>
        <pc:picChg chg="add mod modCrop">
          <ac:chgData name="Hill, Edward" userId="1b1efea3-4bac-4e08-9d2b-e895ad78e617" providerId="ADAL" clId="{EB0504DC-7DC7-F348-836A-18B893E31287}" dt="2023-03-03T20:17:22.967" v="5282" actId="1076"/>
          <ac:picMkLst>
            <pc:docMk/>
            <pc:sldMk cId="960633138" sldId="677"/>
            <ac:picMk id="3" creationId="{DF3D76AC-9EFE-8BF6-2EA3-F7B6AD50B4F6}"/>
          </ac:picMkLst>
        </pc:picChg>
        <pc:picChg chg="del">
          <ac:chgData name="Hill, Edward" userId="1b1efea3-4bac-4e08-9d2b-e895ad78e617" providerId="ADAL" clId="{EB0504DC-7DC7-F348-836A-18B893E31287}" dt="2023-03-03T20:13:08.235" v="4820" actId="478"/>
          <ac:picMkLst>
            <pc:docMk/>
            <pc:sldMk cId="960633138" sldId="677"/>
            <ac:picMk id="11" creationId="{1078ACF5-0A25-BE47-70A6-962C1BFE5539}"/>
          </ac:picMkLst>
        </pc:picChg>
      </pc:sldChg>
      <pc:sldChg chg="addSp delSp modSp add mod modAnim">
        <pc:chgData name="Hill, Edward" userId="1b1efea3-4bac-4e08-9d2b-e895ad78e617" providerId="ADAL" clId="{EB0504DC-7DC7-F348-836A-18B893E31287}" dt="2023-03-22T19:59:16.494" v="7520" actId="1076"/>
        <pc:sldMkLst>
          <pc:docMk/>
          <pc:sldMk cId="3317548097" sldId="678"/>
        </pc:sldMkLst>
        <pc:spChg chg="del">
          <ac:chgData name="Hill, Edward" userId="1b1efea3-4bac-4e08-9d2b-e895ad78e617" providerId="ADAL" clId="{EB0504DC-7DC7-F348-836A-18B893E31287}" dt="2023-03-03T20:29:08.851" v="5497" actId="478"/>
          <ac:spMkLst>
            <pc:docMk/>
            <pc:sldMk cId="3317548097" sldId="678"/>
            <ac:spMk id="2" creationId="{676F4CA7-0AF4-19AC-F467-5ECA244031A7}"/>
          </ac:spMkLst>
        </pc:spChg>
        <pc:spChg chg="del">
          <ac:chgData name="Hill, Edward" userId="1b1efea3-4bac-4e08-9d2b-e895ad78e617" providerId="ADAL" clId="{EB0504DC-7DC7-F348-836A-18B893E31287}" dt="2023-03-03T20:29:09.325" v="5498" actId="478"/>
          <ac:spMkLst>
            <pc:docMk/>
            <pc:sldMk cId="3317548097" sldId="678"/>
            <ac:spMk id="3" creationId="{EE5A3CB2-6987-5BD4-B3F4-450C881DF4A1}"/>
          </ac:spMkLst>
        </pc:spChg>
        <pc:spChg chg="del">
          <ac:chgData name="Hill, Edward" userId="1b1efea3-4bac-4e08-9d2b-e895ad78e617" providerId="ADAL" clId="{EB0504DC-7DC7-F348-836A-18B893E31287}" dt="2023-03-03T20:29:09.684" v="5499" actId="478"/>
          <ac:spMkLst>
            <pc:docMk/>
            <pc:sldMk cId="3317548097" sldId="678"/>
            <ac:spMk id="4" creationId="{73702B3A-3CE7-E9D0-BF5A-B3BB341E736D}"/>
          </ac:spMkLst>
        </pc:spChg>
        <pc:spChg chg="del">
          <ac:chgData name="Hill, Edward" userId="1b1efea3-4bac-4e08-9d2b-e895ad78e617" providerId="ADAL" clId="{EB0504DC-7DC7-F348-836A-18B893E31287}" dt="2023-03-03T20:29:10.235" v="5500" actId="478"/>
          <ac:spMkLst>
            <pc:docMk/>
            <pc:sldMk cId="3317548097" sldId="678"/>
            <ac:spMk id="10" creationId="{B2E891FE-9D39-A401-C404-085B99DD08C0}"/>
          </ac:spMkLst>
        </pc:spChg>
        <pc:spChg chg="del">
          <ac:chgData name="Hill, Edward" userId="1b1efea3-4bac-4e08-9d2b-e895ad78e617" providerId="ADAL" clId="{EB0504DC-7DC7-F348-836A-18B893E31287}" dt="2023-03-03T20:29:05.825" v="5496" actId="478"/>
          <ac:spMkLst>
            <pc:docMk/>
            <pc:sldMk cId="3317548097" sldId="678"/>
            <ac:spMk id="11" creationId="{0F3569FF-D013-DE84-FBD4-F0B7077447A1}"/>
          </ac:spMkLst>
        </pc:spChg>
        <pc:spChg chg="add mod">
          <ac:chgData name="Hill, Edward" userId="1b1efea3-4bac-4e08-9d2b-e895ad78e617" providerId="ADAL" clId="{EB0504DC-7DC7-F348-836A-18B893E31287}" dt="2023-03-03T20:30:21.331" v="5527" actId="1076"/>
          <ac:spMkLst>
            <pc:docMk/>
            <pc:sldMk cId="3317548097" sldId="678"/>
            <ac:spMk id="13" creationId="{9C08B45F-63EE-F5BC-A68E-637387AE3816}"/>
          </ac:spMkLst>
        </pc:spChg>
        <pc:picChg chg="add mod">
          <ac:chgData name="Hill, Edward" userId="1b1efea3-4bac-4e08-9d2b-e895ad78e617" providerId="ADAL" clId="{EB0504DC-7DC7-F348-836A-18B893E31287}" dt="2023-03-22T19:59:16.494" v="7520" actId="1076"/>
          <ac:picMkLst>
            <pc:docMk/>
            <pc:sldMk cId="3317548097" sldId="678"/>
            <ac:picMk id="3" creationId="{A34876E4-2429-2E99-2F72-FDD6E22F58CC}"/>
          </ac:picMkLst>
        </pc:picChg>
        <pc:picChg chg="add del mod">
          <ac:chgData name="Hill, Edward" userId="1b1efea3-4bac-4e08-9d2b-e895ad78e617" providerId="ADAL" clId="{EB0504DC-7DC7-F348-836A-18B893E31287}" dt="2023-03-22T19:59:10.142" v="7516" actId="478"/>
          <ac:picMkLst>
            <pc:docMk/>
            <pc:sldMk cId="3317548097" sldId="678"/>
            <ac:picMk id="12" creationId="{1BAE498D-7695-EF34-4C36-43512C5A9F3D}"/>
          </ac:picMkLst>
        </pc:picChg>
      </pc:sldChg>
      <pc:sldChg chg="modSp add mod modAnim">
        <pc:chgData name="Hill, Edward" userId="1b1efea3-4bac-4e08-9d2b-e895ad78e617" providerId="ADAL" clId="{EB0504DC-7DC7-F348-836A-18B893E31287}" dt="2023-03-03T21:34:04.377" v="7371"/>
        <pc:sldMkLst>
          <pc:docMk/>
          <pc:sldMk cId="1454702278" sldId="679"/>
        </pc:sldMkLst>
        <pc:spChg chg="mod">
          <ac:chgData name="Hill, Edward" userId="1b1efea3-4bac-4e08-9d2b-e895ad78e617" providerId="ADAL" clId="{EB0504DC-7DC7-F348-836A-18B893E31287}" dt="2023-03-03T21:31:48.974" v="7363" actId="20577"/>
          <ac:spMkLst>
            <pc:docMk/>
            <pc:sldMk cId="1454702278" sldId="679"/>
            <ac:spMk id="17" creationId="{A96E4C55-8AE5-FFA9-9AED-137B965B0237}"/>
          </ac:spMkLst>
        </pc:spChg>
      </pc:sldChg>
    </pc:docChg>
  </pc:docChgLst>
  <pc:docChgLst>
    <pc:chgData name="Hill, Edward" userId="1b1efea3-4bac-4e08-9d2b-e895ad78e617" providerId="ADAL" clId="{F70313CD-4106-4943-AE30-FA98713CF7F0}"/>
    <pc:docChg chg="addSld delSld modSld sldOrd">
      <pc:chgData name="Hill, Edward" userId="1b1efea3-4bac-4e08-9d2b-e895ad78e617" providerId="ADAL" clId="{F70313CD-4106-4943-AE30-FA98713CF7F0}" dt="2024-04-15T20:47:49.444" v="38" actId="1036"/>
      <pc:docMkLst>
        <pc:docMk/>
      </pc:docMkLst>
      <pc:sldChg chg="modSp add del mod ord">
        <pc:chgData name="Hill, Edward" userId="1b1efea3-4bac-4e08-9d2b-e895ad78e617" providerId="ADAL" clId="{F70313CD-4106-4943-AE30-FA98713CF7F0}" dt="2024-04-15T20:46:30.850" v="13" actId="20578"/>
        <pc:sldMkLst>
          <pc:docMk/>
          <pc:sldMk cId="2074350846" sldId="279"/>
        </pc:sldMkLst>
        <pc:spChg chg="mod">
          <ac:chgData name="Hill, Edward" userId="1b1efea3-4bac-4e08-9d2b-e895ad78e617" providerId="ADAL" clId="{F70313CD-4106-4943-AE30-FA98713CF7F0}" dt="2024-04-15T20:46:24.016" v="12" actId="20577"/>
          <ac:spMkLst>
            <pc:docMk/>
            <pc:sldMk cId="2074350846" sldId="279"/>
            <ac:spMk id="18" creationId="{FD8A793A-C44A-4C15-8F32-9375FDAB124E}"/>
          </ac:spMkLst>
        </pc:spChg>
      </pc:sldChg>
      <pc:sldChg chg="ord">
        <pc:chgData name="Hill, Edward" userId="1b1efea3-4bac-4e08-9d2b-e895ad78e617" providerId="ADAL" clId="{F70313CD-4106-4943-AE30-FA98713CF7F0}" dt="2024-04-15T20:46:37.489" v="14" actId="20578"/>
        <pc:sldMkLst>
          <pc:docMk/>
          <pc:sldMk cId="788043511" sldId="662"/>
        </pc:sldMkLst>
      </pc:sldChg>
      <pc:sldChg chg="addSp modSp">
        <pc:chgData name="Hill, Edward" userId="1b1efea3-4bac-4e08-9d2b-e895ad78e617" providerId="ADAL" clId="{F70313CD-4106-4943-AE30-FA98713CF7F0}" dt="2024-04-15T20:47:49.444" v="38" actId="1036"/>
        <pc:sldMkLst>
          <pc:docMk/>
          <pc:sldMk cId="661676637" sldId="663"/>
        </pc:sldMkLst>
        <pc:spChg chg="mod">
          <ac:chgData name="Hill, Edward" userId="1b1efea3-4bac-4e08-9d2b-e895ad78e617" providerId="ADAL" clId="{F70313CD-4106-4943-AE30-FA98713CF7F0}" dt="2024-04-15T20:47:49.444" v="38" actId="1036"/>
          <ac:spMkLst>
            <pc:docMk/>
            <pc:sldMk cId="661676637" sldId="663"/>
            <ac:spMk id="4" creationId="{12C2926B-151D-E23B-253E-A7EFEE8EE12E}"/>
          </ac:spMkLst>
        </pc:spChg>
        <pc:spChg chg="mod">
          <ac:chgData name="Hill, Edward" userId="1b1efea3-4bac-4e08-9d2b-e895ad78e617" providerId="ADAL" clId="{F70313CD-4106-4943-AE30-FA98713CF7F0}" dt="2024-04-15T20:47:49.444" v="38" actId="1036"/>
          <ac:spMkLst>
            <pc:docMk/>
            <pc:sldMk cId="661676637" sldId="663"/>
            <ac:spMk id="5" creationId="{80D267F8-BF0E-5160-B329-F912813139FC}"/>
          </ac:spMkLst>
        </pc:spChg>
        <pc:grpChg chg="add mod">
          <ac:chgData name="Hill, Edward" userId="1b1efea3-4bac-4e08-9d2b-e895ad78e617" providerId="ADAL" clId="{F70313CD-4106-4943-AE30-FA98713CF7F0}" dt="2024-04-15T20:47:49.444" v="38" actId="1036"/>
          <ac:grpSpMkLst>
            <pc:docMk/>
            <pc:sldMk cId="661676637" sldId="663"/>
            <ac:grpSpMk id="2" creationId="{CF230B7A-6504-7860-FCFB-8C030F665F63}"/>
          </ac:grpSpMkLst>
        </pc:grpChg>
        <pc:picChg chg="add mod">
          <ac:chgData name="Hill, Edward" userId="1b1efea3-4bac-4e08-9d2b-e895ad78e617" providerId="ADAL" clId="{F70313CD-4106-4943-AE30-FA98713CF7F0}" dt="2024-04-15T20:47:49.444" v="38" actId="1036"/>
          <ac:picMkLst>
            <pc:docMk/>
            <pc:sldMk cId="661676637" sldId="663"/>
            <ac:picMk id="10" creationId="{DBE17E36-D801-4D49-0C41-7F3213841CC2}"/>
          </ac:picMkLst>
        </pc:picChg>
      </pc:sldChg>
      <pc:sldChg chg="ord">
        <pc:chgData name="Hill, Edward" userId="1b1efea3-4bac-4e08-9d2b-e895ad78e617" providerId="ADAL" clId="{F70313CD-4106-4943-AE30-FA98713CF7F0}" dt="2024-04-15T20:46:40.107" v="15" actId="20578"/>
        <pc:sldMkLst>
          <pc:docMk/>
          <pc:sldMk cId="1454702278" sldId="679"/>
        </pc:sldMkLst>
      </pc:sldChg>
    </pc:docChg>
  </pc:docChgLst>
  <pc:docChgLst>
    <pc:chgData name="Hill, Edward" userId="1b1efea3-4bac-4e08-9d2b-e895ad78e617" providerId="ADAL" clId="{7A756DA6-0CED-424C-B45D-676500AE422F}"/>
    <pc:docChg chg="undo custSel addSld delSld modSld delMainMaster">
      <pc:chgData name="Hill, Edward" userId="1b1efea3-4bac-4e08-9d2b-e895ad78e617" providerId="ADAL" clId="{7A756DA6-0CED-424C-B45D-676500AE422F}" dt="2024-06-14T14:46:01.240" v="166" actId="20577"/>
      <pc:docMkLst>
        <pc:docMk/>
      </pc:docMkLst>
      <pc:sldChg chg="addSp delSp modSp del mod">
        <pc:chgData name="Hill, Edward" userId="1b1efea3-4bac-4e08-9d2b-e895ad78e617" providerId="ADAL" clId="{7A756DA6-0CED-424C-B45D-676500AE422F}" dt="2024-06-07T20:41:53.612" v="82" actId="2696"/>
        <pc:sldMkLst>
          <pc:docMk/>
          <pc:sldMk cId="2074350846" sldId="279"/>
        </pc:sldMkLst>
        <pc:spChg chg="mod">
          <ac:chgData name="Hill, Edward" userId="1b1efea3-4bac-4e08-9d2b-e895ad78e617" providerId="ADAL" clId="{7A756DA6-0CED-424C-B45D-676500AE422F}" dt="2024-06-07T20:40:17.387" v="69"/>
          <ac:spMkLst>
            <pc:docMk/>
            <pc:sldMk cId="2074350846" sldId="279"/>
            <ac:spMk id="9" creationId="{06054126-6045-8C15-95FB-679181589C43}"/>
          </ac:spMkLst>
        </pc:spChg>
        <pc:grpChg chg="add del">
          <ac:chgData name="Hill, Edward" userId="1b1efea3-4bac-4e08-9d2b-e895ad78e617" providerId="ADAL" clId="{7A756DA6-0CED-424C-B45D-676500AE422F}" dt="2024-06-07T20:40:31.630" v="70" actId="478"/>
          <ac:grpSpMkLst>
            <pc:docMk/>
            <pc:sldMk cId="2074350846" sldId="279"/>
            <ac:grpSpMk id="3" creationId="{6044F26B-BD39-FC17-4263-155DD10CC273}"/>
          </ac:grpSpMkLst>
        </pc:grpChg>
        <pc:grpChg chg="add mod">
          <ac:chgData name="Hill, Edward" userId="1b1efea3-4bac-4e08-9d2b-e895ad78e617" providerId="ADAL" clId="{7A756DA6-0CED-424C-B45D-676500AE422F}" dt="2024-06-07T20:40:17.387" v="69"/>
          <ac:grpSpMkLst>
            <pc:docMk/>
            <pc:sldMk cId="2074350846" sldId="279"/>
            <ac:grpSpMk id="4" creationId="{4EC86682-F50A-BB98-3F42-7A4EDE8481DB}"/>
          </ac:grpSpMkLst>
        </pc:grpChg>
        <pc:picChg chg="mod">
          <ac:chgData name="Hill, Edward" userId="1b1efea3-4bac-4e08-9d2b-e895ad78e617" providerId="ADAL" clId="{7A756DA6-0CED-424C-B45D-676500AE422F}" dt="2024-06-07T20:40:17.387" v="69"/>
          <ac:picMkLst>
            <pc:docMk/>
            <pc:sldMk cId="2074350846" sldId="279"/>
            <ac:picMk id="10" creationId="{BB7AFCF9-CB87-DF5A-900C-2A61F87AB32B}"/>
          </ac:picMkLst>
        </pc:picChg>
      </pc:sldChg>
      <pc:sldChg chg="addSp delSp modSp mod modNotesTx">
        <pc:chgData name="Hill, Edward" userId="1b1efea3-4bac-4e08-9d2b-e895ad78e617" providerId="ADAL" clId="{7A756DA6-0CED-424C-B45D-676500AE422F}" dt="2024-06-14T14:43:51.919" v="155" actId="20577"/>
        <pc:sldMkLst>
          <pc:docMk/>
          <pc:sldMk cId="2185331221" sldId="441"/>
        </pc:sldMkLst>
        <pc:spChg chg="mod">
          <ac:chgData name="Hill, Edward" userId="1b1efea3-4bac-4e08-9d2b-e895ad78e617" providerId="ADAL" clId="{7A756DA6-0CED-424C-B45D-676500AE422F}" dt="2024-06-07T20:45:57.599" v="150"/>
          <ac:spMkLst>
            <pc:docMk/>
            <pc:sldMk cId="2185331221" sldId="441"/>
            <ac:spMk id="5" creationId="{A187102E-7BBB-6F2C-5045-9F92CE071607}"/>
          </ac:spMkLst>
        </pc:spChg>
        <pc:grpChg chg="add mod">
          <ac:chgData name="Hill, Edward" userId="1b1efea3-4bac-4e08-9d2b-e895ad78e617" providerId="ADAL" clId="{7A756DA6-0CED-424C-B45D-676500AE422F}" dt="2024-06-07T20:45:57.599" v="150"/>
          <ac:grpSpMkLst>
            <pc:docMk/>
            <pc:sldMk cId="2185331221" sldId="441"/>
            <ac:grpSpMk id="2" creationId="{08FB5968-7727-4C3A-1718-C7BBD0A4B406}"/>
          </ac:grpSpMkLst>
        </pc:grpChg>
        <pc:grpChg chg="del">
          <ac:chgData name="Hill, Edward" userId="1b1efea3-4bac-4e08-9d2b-e895ad78e617" providerId="ADAL" clId="{7A756DA6-0CED-424C-B45D-676500AE422F}" dt="2024-06-07T20:45:57.296" v="149" actId="478"/>
          <ac:grpSpMkLst>
            <pc:docMk/>
            <pc:sldMk cId="2185331221" sldId="441"/>
            <ac:grpSpMk id="4" creationId="{D7980D5D-F7FB-E5D9-64CC-733587D96ABC}"/>
          </ac:grpSpMkLst>
        </pc:grpChg>
        <pc:picChg chg="mod">
          <ac:chgData name="Hill, Edward" userId="1b1efea3-4bac-4e08-9d2b-e895ad78e617" providerId="ADAL" clId="{7A756DA6-0CED-424C-B45D-676500AE422F}" dt="2024-06-07T20:45:57.599" v="150"/>
          <ac:picMkLst>
            <pc:docMk/>
            <pc:sldMk cId="2185331221" sldId="441"/>
            <ac:picMk id="6" creationId="{CEF06C9C-BBED-97D4-AF8D-84B22BB9B932}"/>
          </ac:picMkLst>
        </pc:picChg>
      </pc:sldChg>
      <pc:sldChg chg="addSp delSp modSp mod">
        <pc:chgData name="Hill, Edward" userId="1b1efea3-4bac-4e08-9d2b-e895ad78e617" providerId="ADAL" clId="{7A756DA6-0CED-424C-B45D-676500AE422F}" dt="2024-06-07T20:44:59.696" v="135"/>
        <pc:sldMkLst>
          <pc:docMk/>
          <pc:sldMk cId="1391981797" sldId="538"/>
        </pc:sldMkLst>
        <pc:spChg chg="mod">
          <ac:chgData name="Hill, Edward" userId="1b1efea3-4bac-4e08-9d2b-e895ad78e617" providerId="ADAL" clId="{7A756DA6-0CED-424C-B45D-676500AE422F}" dt="2024-06-07T20:44:59.696" v="135"/>
          <ac:spMkLst>
            <pc:docMk/>
            <pc:sldMk cId="1391981797" sldId="538"/>
            <ac:spMk id="6" creationId="{BD1DD851-CCC0-0749-2012-F48B0522537D}"/>
          </ac:spMkLst>
        </pc:spChg>
        <pc:grpChg chg="del">
          <ac:chgData name="Hill, Edward" userId="1b1efea3-4bac-4e08-9d2b-e895ad78e617" providerId="ADAL" clId="{7A756DA6-0CED-424C-B45D-676500AE422F}" dt="2024-06-07T20:44:59.111" v="134" actId="478"/>
          <ac:grpSpMkLst>
            <pc:docMk/>
            <pc:sldMk cId="1391981797" sldId="538"/>
            <ac:grpSpMk id="2" creationId="{6D12DE4B-777F-AE41-069B-782DDF0C8225}"/>
          </ac:grpSpMkLst>
        </pc:grpChg>
        <pc:grpChg chg="add mod">
          <ac:chgData name="Hill, Edward" userId="1b1efea3-4bac-4e08-9d2b-e895ad78e617" providerId="ADAL" clId="{7A756DA6-0CED-424C-B45D-676500AE422F}" dt="2024-06-07T20:44:59.696" v="135"/>
          <ac:grpSpMkLst>
            <pc:docMk/>
            <pc:sldMk cId="1391981797" sldId="538"/>
            <ac:grpSpMk id="5" creationId="{8F0A4C3C-8393-F908-5D87-542E522EA151}"/>
          </ac:grpSpMkLst>
        </pc:grpChg>
        <pc:picChg chg="mod">
          <ac:chgData name="Hill, Edward" userId="1b1efea3-4bac-4e08-9d2b-e895ad78e617" providerId="ADAL" clId="{7A756DA6-0CED-424C-B45D-676500AE422F}" dt="2024-06-07T20:44:59.696" v="135"/>
          <ac:picMkLst>
            <pc:docMk/>
            <pc:sldMk cId="1391981797" sldId="538"/>
            <ac:picMk id="9" creationId="{178C1524-1A11-8174-7DC9-8BE3160CC2DF}"/>
          </ac:picMkLst>
        </pc:picChg>
      </pc:sldChg>
      <pc:sldChg chg="addSp modSp">
        <pc:chgData name="Hill, Edward" userId="1b1efea3-4bac-4e08-9d2b-e895ad78e617" providerId="ADAL" clId="{7A756DA6-0CED-424C-B45D-676500AE422F}" dt="2024-06-07T20:46:01.890" v="151"/>
        <pc:sldMkLst>
          <pc:docMk/>
          <pc:sldMk cId="2312151041" sldId="632"/>
        </pc:sldMkLst>
        <pc:spChg chg="mod">
          <ac:chgData name="Hill, Edward" userId="1b1efea3-4bac-4e08-9d2b-e895ad78e617" providerId="ADAL" clId="{7A756DA6-0CED-424C-B45D-676500AE422F}" dt="2024-06-07T20:46:01.890" v="151"/>
          <ac:spMkLst>
            <pc:docMk/>
            <pc:sldMk cId="2312151041" sldId="632"/>
            <ac:spMk id="3" creationId="{79A499A2-52C2-70D8-85D8-37BE213DBA73}"/>
          </ac:spMkLst>
        </pc:spChg>
        <pc:grpChg chg="add mod">
          <ac:chgData name="Hill, Edward" userId="1b1efea3-4bac-4e08-9d2b-e895ad78e617" providerId="ADAL" clId="{7A756DA6-0CED-424C-B45D-676500AE422F}" dt="2024-06-07T20:46:01.890" v="151"/>
          <ac:grpSpMkLst>
            <pc:docMk/>
            <pc:sldMk cId="2312151041" sldId="632"/>
            <ac:grpSpMk id="2" creationId="{327232B9-2B41-0E0B-5297-7DC81AFB0B43}"/>
          </ac:grpSpMkLst>
        </pc:grpChg>
        <pc:picChg chg="mod">
          <ac:chgData name="Hill, Edward" userId="1b1efea3-4bac-4e08-9d2b-e895ad78e617" providerId="ADAL" clId="{7A756DA6-0CED-424C-B45D-676500AE422F}" dt="2024-06-07T20:46:01.890" v="151"/>
          <ac:picMkLst>
            <pc:docMk/>
            <pc:sldMk cId="2312151041" sldId="632"/>
            <ac:picMk id="5" creationId="{064AAACE-16F9-4501-42E1-503D78CB3601}"/>
          </ac:picMkLst>
        </pc:picChg>
      </pc:sldChg>
      <pc:sldChg chg="del">
        <pc:chgData name="Hill, Edward" userId="1b1efea3-4bac-4e08-9d2b-e895ad78e617" providerId="ADAL" clId="{7A756DA6-0CED-424C-B45D-676500AE422F}" dt="2024-06-14T14:43:46.355" v="152" actId="2696"/>
        <pc:sldMkLst>
          <pc:docMk/>
          <pc:sldMk cId="2019649127" sldId="636"/>
        </pc:sldMkLst>
      </pc:sldChg>
      <pc:sldChg chg="addSp delSp modSp mod">
        <pc:chgData name="Hill, Edward" userId="1b1efea3-4bac-4e08-9d2b-e895ad78e617" providerId="ADAL" clId="{7A756DA6-0CED-424C-B45D-676500AE422F}" dt="2024-06-07T20:45:53.552" v="148"/>
        <pc:sldMkLst>
          <pc:docMk/>
          <pc:sldMk cId="1892673802" sldId="644"/>
        </pc:sldMkLst>
        <pc:spChg chg="mod">
          <ac:chgData name="Hill, Edward" userId="1b1efea3-4bac-4e08-9d2b-e895ad78e617" providerId="ADAL" clId="{7A756DA6-0CED-424C-B45D-676500AE422F}" dt="2024-06-07T20:45:53.552" v="148"/>
          <ac:spMkLst>
            <pc:docMk/>
            <pc:sldMk cId="1892673802" sldId="644"/>
            <ac:spMk id="6" creationId="{0BE68300-B441-4E27-CE68-C03F40E2776F}"/>
          </ac:spMkLst>
        </pc:spChg>
        <pc:grpChg chg="del">
          <ac:chgData name="Hill, Edward" userId="1b1efea3-4bac-4e08-9d2b-e895ad78e617" providerId="ADAL" clId="{7A756DA6-0CED-424C-B45D-676500AE422F}" dt="2024-06-07T20:45:53.280" v="147" actId="478"/>
          <ac:grpSpMkLst>
            <pc:docMk/>
            <pc:sldMk cId="1892673802" sldId="644"/>
            <ac:grpSpMk id="2" creationId="{CBB3B3E5-8B8F-4248-061F-EDBCB3325BBB}"/>
          </ac:grpSpMkLst>
        </pc:grpChg>
        <pc:grpChg chg="add mod">
          <ac:chgData name="Hill, Edward" userId="1b1efea3-4bac-4e08-9d2b-e895ad78e617" providerId="ADAL" clId="{7A756DA6-0CED-424C-B45D-676500AE422F}" dt="2024-06-07T20:45:53.552" v="148"/>
          <ac:grpSpMkLst>
            <pc:docMk/>
            <pc:sldMk cId="1892673802" sldId="644"/>
            <ac:grpSpMk id="4" creationId="{C68D71A3-4857-09A3-3E7F-7B203B4416D5}"/>
          </ac:grpSpMkLst>
        </pc:grpChg>
        <pc:picChg chg="mod">
          <ac:chgData name="Hill, Edward" userId="1b1efea3-4bac-4e08-9d2b-e895ad78e617" providerId="ADAL" clId="{7A756DA6-0CED-424C-B45D-676500AE422F}" dt="2024-06-07T20:45:53.552" v="148"/>
          <ac:picMkLst>
            <pc:docMk/>
            <pc:sldMk cId="1892673802" sldId="644"/>
            <ac:picMk id="9" creationId="{CCA4FF43-5874-DF64-53C7-88656B38CA4F}"/>
          </ac:picMkLst>
        </pc:picChg>
      </pc:sldChg>
      <pc:sldChg chg="addSp delSp modSp mod modNotesTx">
        <pc:chgData name="Hill, Edward" userId="1b1efea3-4bac-4e08-9d2b-e895ad78e617" providerId="ADAL" clId="{7A756DA6-0CED-424C-B45D-676500AE422F}" dt="2024-06-14T14:45:11.188" v="163" actId="20577"/>
        <pc:sldMkLst>
          <pc:docMk/>
          <pc:sldMk cId="1615702412" sldId="645"/>
        </pc:sldMkLst>
        <pc:spChg chg="mod">
          <ac:chgData name="Hill, Edward" userId="1b1efea3-4bac-4e08-9d2b-e895ad78e617" providerId="ADAL" clId="{7A756DA6-0CED-424C-B45D-676500AE422F}" dt="2024-06-07T20:44:06.461" v="117"/>
          <ac:spMkLst>
            <pc:docMk/>
            <pc:sldMk cId="1615702412" sldId="645"/>
            <ac:spMk id="13" creationId="{50FB0C22-9F2F-C799-C252-50E9531CA840}"/>
          </ac:spMkLst>
        </pc:spChg>
        <pc:grpChg chg="del">
          <ac:chgData name="Hill, Edward" userId="1b1efea3-4bac-4e08-9d2b-e895ad78e617" providerId="ADAL" clId="{7A756DA6-0CED-424C-B45D-676500AE422F}" dt="2024-06-07T20:44:06.191" v="116" actId="478"/>
          <ac:grpSpMkLst>
            <pc:docMk/>
            <pc:sldMk cId="1615702412" sldId="645"/>
            <ac:grpSpMk id="6" creationId="{3527BC12-5E7E-908A-7044-91F7ECF09586}"/>
          </ac:grpSpMkLst>
        </pc:grpChg>
        <pc:grpChg chg="add mod">
          <ac:chgData name="Hill, Edward" userId="1b1efea3-4bac-4e08-9d2b-e895ad78e617" providerId="ADAL" clId="{7A756DA6-0CED-424C-B45D-676500AE422F}" dt="2024-06-07T20:44:06.461" v="117"/>
          <ac:grpSpMkLst>
            <pc:docMk/>
            <pc:sldMk cId="1615702412" sldId="645"/>
            <ac:grpSpMk id="12" creationId="{774AF871-F2B1-3A93-E02C-56146C34B366}"/>
          </ac:grpSpMkLst>
        </pc:grpChg>
        <pc:picChg chg="mod">
          <ac:chgData name="Hill, Edward" userId="1b1efea3-4bac-4e08-9d2b-e895ad78e617" providerId="ADAL" clId="{7A756DA6-0CED-424C-B45D-676500AE422F}" dt="2024-06-07T20:44:06.461" v="117"/>
          <ac:picMkLst>
            <pc:docMk/>
            <pc:sldMk cId="1615702412" sldId="645"/>
            <ac:picMk id="26" creationId="{2E2EF756-D90B-A2C4-3BBE-95B7130174EB}"/>
          </ac:picMkLst>
        </pc:picChg>
      </pc:sldChg>
      <pc:sldChg chg="addSp delSp modSp mod modNotesTx">
        <pc:chgData name="Hill, Edward" userId="1b1efea3-4bac-4e08-9d2b-e895ad78e617" providerId="ADAL" clId="{7A756DA6-0CED-424C-B45D-676500AE422F}" dt="2024-06-14T14:45:07.285" v="162" actId="20577"/>
        <pc:sldMkLst>
          <pc:docMk/>
          <pc:sldMk cId="1662992009" sldId="646"/>
        </pc:sldMkLst>
        <pc:spChg chg="mod">
          <ac:chgData name="Hill, Edward" userId="1b1efea3-4bac-4e08-9d2b-e895ad78e617" providerId="ADAL" clId="{7A756DA6-0CED-424C-B45D-676500AE422F}" dt="2024-06-07T20:44:10.443" v="119"/>
          <ac:spMkLst>
            <pc:docMk/>
            <pc:sldMk cId="1662992009" sldId="646"/>
            <ac:spMk id="13" creationId="{AC375517-7013-F540-0AD1-EBAE7C608D7D}"/>
          </ac:spMkLst>
        </pc:spChg>
        <pc:grpChg chg="del">
          <ac:chgData name="Hill, Edward" userId="1b1efea3-4bac-4e08-9d2b-e895ad78e617" providerId="ADAL" clId="{7A756DA6-0CED-424C-B45D-676500AE422F}" dt="2024-06-07T20:44:10.230" v="118" actId="478"/>
          <ac:grpSpMkLst>
            <pc:docMk/>
            <pc:sldMk cId="1662992009" sldId="646"/>
            <ac:grpSpMk id="6" creationId="{C25578E9-9BFC-456B-9130-B5933A516E9D}"/>
          </ac:grpSpMkLst>
        </pc:grpChg>
        <pc:grpChg chg="add mod">
          <ac:chgData name="Hill, Edward" userId="1b1efea3-4bac-4e08-9d2b-e895ad78e617" providerId="ADAL" clId="{7A756DA6-0CED-424C-B45D-676500AE422F}" dt="2024-06-07T20:44:10.443" v="119"/>
          <ac:grpSpMkLst>
            <pc:docMk/>
            <pc:sldMk cId="1662992009" sldId="646"/>
            <ac:grpSpMk id="12" creationId="{43C6FC98-004C-E9E4-AD81-0C4A3645C04D}"/>
          </ac:grpSpMkLst>
        </pc:grpChg>
        <pc:picChg chg="mod">
          <ac:chgData name="Hill, Edward" userId="1b1efea3-4bac-4e08-9d2b-e895ad78e617" providerId="ADAL" clId="{7A756DA6-0CED-424C-B45D-676500AE422F}" dt="2024-06-07T20:44:10.443" v="119"/>
          <ac:picMkLst>
            <pc:docMk/>
            <pc:sldMk cId="1662992009" sldId="646"/>
            <ac:picMk id="26" creationId="{A03FDB2F-CA97-B0F3-C229-335366E1329F}"/>
          </ac:picMkLst>
        </pc:picChg>
      </pc:sldChg>
      <pc:sldChg chg="addSp delSp modSp mod modNotesTx">
        <pc:chgData name="Hill, Edward" userId="1b1efea3-4bac-4e08-9d2b-e895ad78e617" providerId="ADAL" clId="{7A756DA6-0CED-424C-B45D-676500AE422F}" dt="2024-06-14T14:44:57.283" v="161" actId="20577"/>
        <pc:sldMkLst>
          <pc:docMk/>
          <pc:sldMk cId="4072317584" sldId="647"/>
        </pc:sldMkLst>
        <pc:spChg chg="mod">
          <ac:chgData name="Hill, Edward" userId="1b1efea3-4bac-4e08-9d2b-e895ad78e617" providerId="ADAL" clId="{7A756DA6-0CED-424C-B45D-676500AE422F}" dt="2024-06-07T20:44:31.852" v="129"/>
          <ac:spMkLst>
            <pc:docMk/>
            <pc:sldMk cId="4072317584" sldId="647"/>
            <ac:spMk id="15" creationId="{EA2D484C-8D3F-E78E-5114-7C5886C823EC}"/>
          </ac:spMkLst>
        </pc:spChg>
        <pc:grpChg chg="add mod">
          <ac:chgData name="Hill, Edward" userId="1b1efea3-4bac-4e08-9d2b-e895ad78e617" providerId="ADAL" clId="{7A756DA6-0CED-424C-B45D-676500AE422F}" dt="2024-06-07T20:44:31.852" v="129"/>
          <ac:grpSpMkLst>
            <pc:docMk/>
            <pc:sldMk cId="4072317584" sldId="647"/>
            <ac:grpSpMk id="4" creationId="{1141D165-813B-4826-31BF-E4F5501CFE5A}"/>
          </ac:grpSpMkLst>
        </pc:grpChg>
        <pc:grpChg chg="del">
          <ac:chgData name="Hill, Edward" userId="1b1efea3-4bac-4e08-9d2b-e895ad78e617" providerId="ADAL" clId="{7A756DA6-0CED-424C-B45D-676500AE422F}" dt="2024-06-07T20:44:31.582" v="128" actId="478"/>
          <ac:grpSpMkLst>
            <pc:docMk/>
            <pc:sldMk cId="4072317584" sldId="647"/>
            <ac:grpSpMk id="6" creationId="{CB59E934-DBAC-DBE0-9153-681B64A0A887}"/>
          </ac:grpSpMkLst>
        </pc:grpChg>
        <pc:picChg chg="mod">
          <ac:chgData name="Hill, Edward" userId="1b1efea3-4bac-4e08-9d2b-e895ad78e617" providerId="ADAL" clId="{7A756DA6-0CED-424C-B45D-676500AE422F}" dt="2024-06-07T20:44:31.852" v="129"/>
          <ac:picMkLst>
            <pc:docMk/>
            <pc:sldMk cId="4072317584" sldId="647"/>
            <ac:picMk id="19" creationId="{1960B187-55EA-7CC9-6B0A-E597886ECAAB}"/>
          </ac:picMkLst>
        </pc:picChg>
      </pc:sldChg>
      <pc:sldChg chg="addSp delSp modSp mod modNotesTx">
        <pc:chgData name="Hill, Edward" userId="1b1efea3-4bac-4e08-9d2b-e895ad78e617" providerId="ADAL" clId="{7A756DA6-0CED-424C-B45D-676500AE422F}" dt="2024-06-14T14:44:53.986" v="160" actId="20577"/>
        <pc:sldMkLst>
          <pc:docMk/>
          <pc:sldMk cId="945615901" sldId="648"/>
        </pc:sldMkLst>
        <pc:spChg chg="mod">
          <ac:chgData name="Hill, Edward" userId="1b1efea3-4bac-4e08-9d2b-e895ad78e617" providerId="ADAL" clId="{7A756DA6-0CED-424C-B45D-676500AE422F}" dt="2024-06-07T20:44:50.382" v="131"/>
          <ac:spMkLst>
            <pc:docMk/>
            <pc:sldMk cId="945615901" sldId="648"/>
            <ac:spMk id="4" creationId="{4E006027-3E7B-6370-FCCA-4FC3754E8D54}"/>
          </ac:spMkLst>
        </pc:spChg>
        <pc:grpChg chg="add mod">
          <ac:chgData name="Hill, Edward" userId="1b1efea3-4bac-4e08-9d2b-e895ad78e617" providerId="ADAL" clId="{7A756DA6-0CED-424C-B45D-676500AE422F}" dt="2024-06-07T20:44:50.382" v="131"/>
          <ac:grpSpMkLst>
            <pc:docMk/>
            <pc:sldMk cId="945615901" sldId="648"/>
            <ac:grpSpMk id="2" creationId="{688ECE32-3F06-A496-4942-C43C40142A51}"/>
          </ac:grpSpMkLst>
        </pc:grpChg>
        <pc:grpChg chg="del">
          <ac:chgData name="Hill, Edward" userId="1b1efea3-4bac-4e08-9d2b-e895ad78e617" providerId="ADAL" clId="{7A756DA6-0CED-424C-B45D-676500AE422F}" dt="2024-06-07T20:44:50.156" v="130" actId="478"/>
          <ac:grpSpMkLst>
            <pc:docMk/>
            <pc:sldMk cId="945615901" sldId="648"/>
            <ac:grpSpMk id="6" creationId="{732ED176-74E6-2FB1-0207-CF0EE9620655}"/>
          </ac:grpSpMkLst>
        </pc:grpChg>
        <pc:picChg chg="mod">
          <ac:chgData name="Hill, Edward" userId="1b1efea3-4bac-4e08-9d2b-e895ad78e617" providerId="ADAL" clId="{7A756DA6-0CED-424C-B45D-676500AE422F}" dt="2024-06-07T20:44:50.382" v="131"/>
          <ac:picMkLst>
            <pc:docMk/>
            <pc:sldMk cId="945615901" sldId="648"/>
            <ac:picMk id="12" creationId="{036E0F02-85B0-327C-8EA8-D4745D6E7AEA}"/>
          </ac:picMkLst>
        </pc:picChg>
      </pc:sldChg>
      <pc:sldChg chg="addSp delSp modSp mod modNotesTx">
        <pc:chgData name="Hill, Edward" userId="1b1efea3-4bac-4e08-9d2b-e895ad78e617" providerId="ADAL" clId="{7A756DA6-0CED-424C-B45D-676500AE422F}" dt="2024-06-14T14:44:50.566" v="159" actId="20577"/>
        <pc:sldMkLst>
          <pc:docMk/>
          <pc:sldMk cId="2003972796" sldId="649"/>
        </pc:sldMkLst>
        <pc:spChg chg="mod">
          <ac:chgData name="Hill, Edward" userId="1b1efea3-4bac-4e08-9d2b-e895ad78e617" providerId="ADAL" clId="{7A756DA6-0CED-424C-B45D-676500AE422F}" dt="2024-06-07T20:44:54.767" v="133"/>
          <ac:spMkLst>
            <pc:docMk/>
            <pc:sldMk cId="2003972796" sldId="649"/>
            <ac:spMk id="16" creationId="{8699C8E9-3919-F6A9-8296-0E0FC9180816}"/>
          </ac:spMkLst>
        </pc:spChg>
        <pc:grpChg chg="add mod">
          <ac:chgData name="Hill, Edward" userId="1b1efea3-4bac-4e08-9d2b-e895ad78e617" providerId="ADAL" clId="{7A756DA6-0CED-424C-B45D-676500AE422F}" dt="2024-06-07T20:44:54.767" v="133"/>
          <ac:grpSpMkLst>
            <pc:docMk/>
            <pc:sldMk cId="2003972796" sldId="649"/>
            <ac:grpSpMk id="5" creationId="{D18FEFEF-31CF-255C-2DC5-1823FC5DBAA9}"/>
          </ac:grpSpMkLst>
        </pc:grpChg>
        <pc:grpChg chg="del">
          <ac:chgData name="Hill, Edward" userId="1b1efea3-4bac-4e08-9d2b-e895ad78e617" providerId="ADAL" clId="{7A756DA6-0CED-424C-B45D-676500AE422F}" dt="2024-06-07T20:44:54.476" v="132" actId="478"/>
          <ac:grpSpMkLst>
            <pc:docMk/>
            <pc:sldMk cId="2003972796" sldId="649"/>
            <ac:grpSpMk id="6" creationId="{1A37432F-136B-4AFB-B1C4-2774F3D25F8F}"/>
          </ac:grpSpMkLst>
        </pc:grpChg>
        <pc:picChg chg="mod">
          <ac:chgData name="Hill, Edward" userId="1b1efea3-4bac-4e08-9d2b-e895ad78e617" providerId="ADAL" clId="{7A756DA6-0CED-424C-B45D-676500AE422F}" dt="2024-06-07T20:44:54.767" v="133"/>
          <ac:picMkLst>
            <pc:docMk/>
            <pc:sldMk cId="2003972796" sldId="649"/>
            <ac:picMk id="19" creationId="{5C8B7174-9A89-654A-D014-F1F20984AD8C}"/>
          </ac:picMkLst>
        </pc:picChg>
      </pc:sldChg>
      <pc:sldChg chg="addSp delSp modSp mod modNotesTx">
        <pc:chgData name="Hill, Edward" userId="1b1efea3-4bac-4e08-9d2b-e895ad78e617" providerId="ADAL" clId="{7A756DA6-0CED-424C-B45D-676500AE422F}" dt="2024-06-14T14:45:31.286" v="165" actId="790"/>
        <pc:sldMkLst>
          <pc:docMk/>
          <pc:sldMk cId="1780277031" sldId="651"/>
        </pc:sldMkLst>
        <pc:spChg chg="mod">
          <ac:chgData name="Hill, Edward" userId="1b1efea3-4bac-4e08-9d2b-e895ad78e617" providerId="ADAL" clId="{7A756DA6-0CED-424C-B45D-676500AE422F}" dt="2024-06-07T20:42:28.101" v="100"/>
          <ac:spMkLst>
            <pc:docMk/>
            <pc:sldMk cId="1780277031" sldId="651"/>
            <ac:spMk id="3" creationId="{8DDA0FF8-B5E2-F8A5-64EC-53F4EB9CFADA}"/>
          </ac:spMkLst>
        </pc:spChg>
        <pc:spChg chg="mod">
          <ac:chgData name="Hill, Edward" userId="1b1efea3-4bac-4e08-9d2b-e895ad78e617" providerId="ADAL" clId="{7A756DA6-0CED-424C-B45D-676500AE422F}" dt="2024-06-14T14:45:31.286" v="165" actId="790"/>
          <ac:spMkLst>
            <pc:docMk/>
            <pc:sldMk cId="1780277031" sldId="651"/>
            <ac:spMk id="13" creationId="{31683CAF-657F-0425-7C6A-1269C55E73C5}"/>
          </ac:spMkLst>
        </pc:spChg>
        <pc:grpChg chg="add mod">
          <ac:chgData name="Hill, Edward" userId="1b1efea3-4bac-4e08-9d2b-e895ad78e617" providerId="ADAL" clId="{7A756DA6-0CED-424C-B45D-676500AE422F}" dt="2024-06-07T20:42:28.101" v="100"/>
          <ac:grpSpMkLst>
            <pc:docMk/>
            <pc:sldMk cId="1780277031" sldId="651"/>
            <ac:grpSpMk id="2" creationId="{4CDA2208-6459-D1E9-241A-666AB51B7D23}"/>
          </ac:grpSpMkLst>
        </pc:grpChg>
        <pc:grpChg chg="del">
          <ac:chgData name="Hill, Edward" userId="1b1efea3-4bac-4e08-9d2b-e895ad78e617" providerId="ADAL" clId="{7A756DA6-0CED-424C-B45D-676500AE422F}" dt="2024-06-07T20:42:27.845" v="99" actId="478"/>
          <ac:grpSpMkLst>
            <pc:docMk/>
            <pc:sldMk cId="1780277031" sldId="651"/>
            <ac:grpSpMk id="9" creationId="{4030535B-1FB0-7131-D960-AE1A02FA0B2A}"/>
          </ac:grpSpMkLst>
        </pc:grpChg>
        <pc:picChg chg="mod">
          <ac:chgData name="Hill, Edward" userId="1b1efea3-4bac-4e08-9d2b-e895ad78e617" providerId="ADAL" clId="{7A756DA6-0CED-424C-B45D-676500AE422F}" dt="2024-06-07T20:42:28.101" v="100"/>
          <ac:picMkLst>
            <pc:docMk/>
            <pc:sldMk cId="1780277031" sldId="651"/>
            <ac:picMk id="4" creationId="{CDA04862-F2AB-740F-D2AD-FB9F95F2535B}"/>
          </ac:picMkLst>
        </pc:picChg>
      </pc:sldChg>
      <pc:sldChg chg="addSp delSp modSp mod">
        <pc:chgData name="Hill, Edward" userId="1b1efea3-4bac-4e08-9d2b-e895ad78e617" providerId="ADAL" clId="{7A756DA6-0CED-424C-B45D-676500AE422F}" dt="2024-06-07T20:44:14.415" v="121"/>
        <pc:sldMkLst>
          <pc:docMk/>
          <pc:sldMk cId="454227768" sldId="652"/>
        </pc:sldMkLst>
        <pc:spChg chg="mod">
          <ac:chgData name="Hill, Edward" userId="1b1efea3-4bac-4e08-9d2b-e895ad78e617" providerId="ADAL" clId="{7A756DA6-0CED-424C-B45D-676500AE422F}" dt="2024-06-07T20:44:14.415" v="121"/>
          <ac:spMkLst>
            <pc:docMk/>
            <pc:sldMk cId="454227768" sldId="652"/>
            <ac:spMk id="6" creationId="{F9E02FBF-C8D7-9F92-93D9-ABD5EFAF0A25}"/>
          </ac:spMkLst>
        </pc:spChg>
        <pc:grpChg chg="del">
          <ac:chgData name="Hill, Edward" userId="1b1efea3-4bac-4e08-9d2b-e895ad78e617" providerId="ADAL" clId="{7A756DA6-0CED-424C-B45D-676500AE422F}" dt="2024-06-07T20:44:14.212" v="120" actId="478"/>
          <ac:grpSpMkLst>
            <pc:docMk/>
            <pc:sldMk cId="454227768" sldId="652"/>
            <ac:grpSpMk id="2" creationId="{CD20B26F-8570-7730-9BD7-7A7E680E0A3E}"/>
          </ac:grpSpMkLst>
        </pc:grpChg>
        <pc:grpChg chg="add mod">
          <ac:chgData name="Hill, Edward" userId="1b1efea3-4bac-4e08-9d2b-e895ad78e617" providerId="ADAL" clId="{7A756DA6-0CED-424C-B45D-676500AE422F}" dt="2024-06-07T20:44:14.415" v="121"/>
          <ac:grpSpMkLst>
            <pc:docMk/>
            <pc:sldMk cId="454227768" sldId="652"/>
            <ac:grpSpMk id="5" creationId="{A398877B-4A37-9C62-9A8E-ACC735437BA3}"/>
          </ac:grpSpMkLst>
        </pc:grpChg>
        <pc:picChg chg="mod">
          <ac:chgData name="Hill, Edward" userId="1b1efea3-4bac-4e08-9d2b-e895ad78e617" providerId="ADAL" clId="{7A756DA6-0CED-424C-B45D-676500AE422F}" dt="2024-06-07T20:44:14.415" v="121"/>
          <ac:picMkLst>
            <pc:docMk/>
            <pc:sldMk cId="454227768" sldId="652"/>
            <ac:picMk id="9" creationId="{43C62726-0B71-3979-A93B-263EA852338D}"/>
          </ac:picMkLst>
        </pc:picChg>
      </pc:sldChg>
      <pc:sldChg chg="addSp delSp modSp mod">
        <pc:chgData name="Hill, Edward" userId="1b1efea3-4bac-4e08-9d2b-e895ad78e617" providerId="ADAL" clId="{7A756DA6-0CED-424C-B45D-676500AE422F}" dt="2024-06-07T20:44:19.368" v="123"/>
        <pc:sldMkLst>
          <pc:docMk/>
          <pc:sldMk cId="1738115668" sldId="653"/>
        </pc:sldMkLst>
        <pc:spChg chg="mod">
          <ac:chgData name="Hill, Edward" userId="1b1efea3-4bac-4e08-9d2b-e895ad78e617" providerId="ADAL" clId="{7A756DA6-0CED-424C-B45D-676500AE422F}" dt="2024-06-07T20:44:19.368" v="123"/>
          <ac:spMkLst>
            <pc:docMk/>
            <pc:sldMk cId="1738115668" sldId="653"/>
            <ac:spMk id="6" creationId="{DFEF6935-518B-9152-FA2C-678C775E4CEA}"/>
          </ac:spMkLst>
        </pc:spChg>
        <pc:grpChg chg="del">
          <ac:chgData name="Hill, Edward" userId="1b1efea3-4bac-4e08-9d2b-e895ad78e617" providerId="ADAL" clId="{7A756DA6-0CED-424C-B45D-676500AE422F}" dt="2024-06-07T20:44:19.151" v="122" actId="478"/>
          <ac:grpSpMkLst>
            <pc:docMk/>
            <pc:sldMk cId="1738115668" sldId="653"/>
            <ac:grpSpMk id="4" creationId="{3C2E5792-F8F1-B8D9-4227-AC8A3E7A22E3}"/>
          </ac:grpSpMkLst>
        </pc:grpChg>
        <pc:grpChg chg="add mod">
          <ac:chgData name="Hill, Edward" userId="1b1efea3-4bac-4e08-9d2b-e895ad78e617" providerId="ADAL" clId="{7A756DA6-0CED-424C-B45D-676500AE422F}" dt="2024-06-07T20:44:19.368" v="123"/>
          <ac:grpSpMkLst>
            <pc:docMk/>
            <pc:sldMk cId="1738115668" sldId="653"/>
            <ac:grpSpMk id="5" creationId="{5081E365-F875-FE9A-7AA4-D616115C356A}"/>
          </ac:grpSpMkLst>
        </pc:grpChg>
        <pc:picChg chg="mod">
          <ac:chgData name="Hill, Edward" userId="1b1efea3-4bac-4e08-9d2b-e895ad78e617" providerId="ADAL" clId="{7A756DA6-0CED-424C-B45D-676500AE422F}" dt="2024-06-07T20:44:19.368" v="123"/>
          <ac:picMkLst>
            <pc:docMk/>
            <pc:sldMk cId="1738115668" sldId="653"/>
            <ac:picMk id="9" creationId="{9651654C-F9F4-1BAF-20A7-1F8CE3675C0A}"/>
          </ac:picMkLst>
        </pc:picChg>
      </pc:sldChg>
      <pc:sldChg chg="addSp delSp modSp mod">
        <pc:chgData name="Hill, Edward" userId="1b1efea3-4bac-4e08-9d2b-e895ad78e617" providerId="ADAL" clId="{7A756DA6-0CED-424C-B45D-676500AE422F}" dt="2024-06-07T20:44:22.975" v="125"/>
        <pc:sldMkLst>
          <pc:docMk/>
          <pc:sldMk cId="3688068843" sldId="654"/>
        </pc:sldMkLst>
        <pc:spChg chg="mod">
          <ac:chgData name="Hill, Edward" userId="1b1efea3-4bac-4e08-9d2b-e895ad78e617" providerId="ADAL" clId="{7A756DA6-0CED-424C-B45D-676500AE422F}" dt="2024-06-07T20:44:22.975" v="125"/>
          <ac:spMkLst>
            <pc:docMk/>
            <pc:sldMk cId="3688068843" sldId="654"/>
            <ac:spMk id="6" creationId="{6A97D56E-0F50-1991-2D46-E9E9DCA62E84}"/>
          </ac:spMkLst>
        </pc:spChg>
        <pc:grpChg chg="del">
          <ac:chgData name="Hill, Edward" userId="1b1efea3-4bac-4e08-9d2b-e895ad78e617" providerId="ADAL" clId="{7A756DA6-0CED-424C-B45D-676500AE422F}" dt="2024-06-07T20:44:22.717" v="124" actId="478"/>
          <ac:grpSpMkLst>
            <pc:docMk/>
            <pc:sldMk cId="3688068843" sldId="654"/>
            <ac:grpSpMk id="4" creationId="{76E65AEE-A093-777C-9DB9-988DB7B10F15}"/>
          </ac:grpSpMkLst>
        </pc:grpChg>
        <pc:grpChg chg="add mod">
          <ac:chgData name="Hill, Edward" userId="1b1efea3-4bac-4e08-9d2b-e895ad78e617" providerId="ADAL" clId="{7A756DA6-0CED-424C-B45D-676500AE422F}" dt="2024-06-07T20:44:22.975" v="125"/>
          <ac:grpSpMkLst>
            <pc:docMk/>
            <pc:sldMk cId="3688068843" sldId="654"/>
            <ac:grpSpMk id="5" creationId="{9EB02E18-EFA3-F7D8-D889-A3EAC7670571}"/>
          </ac:grpSpMkLst>
        </pc:grpChg>
        <pc:picChg chg="mod">
          <ac:chgData name="Hill, Edward" userId="1b1efea3-4bac-4e08-9d2b-e895ad78e617" providerId="ADAL" clId="{7A756DA6-0CED-424C-B45D-676500AE422F}" dt="2024-06-07T20:44:22.975" v="125"/>
          <ac:picMkLst>
            <pc:docMk/>
            <pc:sldMk cId="3688068843" sldId="654"/>
            <ac:picMk id="9" creationId="{432B4D3F-7861-B3C4-61FD-67DAE6923F44}"/>
          </ac:picMkLst>
        </pc:picChg>
      </pc:sldChg>
      <pc:sldChg chg="addSp delSp modSp mod">
        <pc:chgData name="Hill, Edward" userId="1b1efea3-4bac-4e08-9d2b-e895ad78e617" providerId="ADAL" clId="{7A756DA6-0CED-424C-B45D-676500AE422F}" dt="2024-06-07T20:44:26.327" v="127"/>
        <pc:sldMkLst>
          <pc:docMk/>
          <pc:sldMk cId="601836969" sldId="655"/>
        </pc:sldMkLst>
        <pc:spChg chg="mod">
          <ac:chgData name="Hill, Edward" userId="1b1efea3-4bac-4e08-9d2b-e895ad78e617" providerId="ADAL" clId="{7A756DA6-0CED-424C-B45D-676500AE422F}" dt="2024-06-07T20:44:26.327" v="127"/>
          <ac:spMkLst>
            <pc:docMk/>
            <pc:sldMk cId="601836969" sldId="655"/>
            <ac:spMk id="6" creationId="{02FADC0E-5F23-A3AD-6AEB-05FE307DD551}"/>
          </ac:spMkLst>
        </pc:spChg>
        <pc:grpChg chg="del">
          <ac:chgData name="Hill, Edward" userId="1b1efea3-4bac-4e08-9d2b-e895ad78e617" providerId="ADAL" clId="{7A756DA6-0CED-424C-B45D-676500AE422F}" dt="2024-06-07T20:44:26.058" v="126" actId="478"/>
          <ac:grpSpMkLst>
            <pc:docMk/>
            <pc:sldMk cId="601836969" sldId="655"/>
            <ac:grpSpMk id="4" creationId="{2D81600F-B7F4-CEE9-F883-8728FB2797BD}"/>
          </ac:grpSpMkLst>
        </pc:grpChg>
        <pc:grpChg chg="add mod">
          <ac:chgData name="Hill, Edward" userId="1b1efea3-4bac-4e08-9d2b-e895ad78e617" providerId="ADAL" clId="{7A756DA6-0CED-424C-B45D-676500AE422F}" dt="2024-06-07T20:44:26.327" v="127"/>
          <ac:grpSpMkLst>
            <pc:docMk/>
            <pc:sldMk cId="601836969" sldId="655"/>
            <ac:grpSpMk id="5" creationId="{81D829CE-FD26-44FF-5774-250C125E1CF3}"/>
          </ac:grpSpMkLst>
        </pc:grpChg>
        <pc:picChg chg="mod">
          <ac:chgData name="Hill, Edward" userId="1b1efea3-4bac-4e08-9d2b-e895ad78e617" providerId="ADAL" clId="{7A756DA6-0CED-424C-B45D-676500AE422F}" dt="2024-06-07T20:44:26.327" v="127"/>
          <ac:picMkLst>
            <pc:docMk/>
            <pc:sldMk cId="601836969" sldId="655"/>
            <ac:picMk id="9" creationId="{8B7FB909-1674-D0B3-0F59-986713716FA0}"/>
          </ac:picMkLst>
        </pc:picChg>
      </pc:sldChg>
      <pc:sldChg chg="addSp delSp modSp mod">
        <pc:chgData name="Hill, Edward" userId="1b1efea3-4bac-4e08-9d2b-e895ad78e617" providerId="ADAL" clId="{7A756DA6-0CED-424C-B45D-676500AE422F}" dt="2024-06-07T20:43:59.532" v="115"/>
        <pc:sldMkLst>
          <pc:docMk/>
          <pc:sldMk cId="2819318834" sldId="659"/>
        </pc:sldMkLst>
        <pc:spChg chg="mod">
          <ac:chgData name="Hill, Edward" userId="1b1efea3-4bac-4e08-9d2b-e895ad78e617" providerId="ADAL" clId="{7A756DA6-0CED-424C-B45D-676500AE422F}" dt="2024-06-07T20:43:59.532" v="115"/>
          <ac:spMkLst>
            <pc:docMk/>
            <pc:sldMk cId="2819318834" sldId="659"/>
            <ac:spMk id="3" creationId="{98AC3CFE-6CCD-7C39-F7B2-27DD53591B39}"/>
          </ac:spMkLst>
        </pc:spChg>
        <pc:grpChg chg="add mod">
          <ac:chgData name="Hill, Edward" userId="1b1efea3-4bac-4e08-9d2b-e895ad78e617" providerId="ADAL" clId="{7A756DA6-0CED-424C-B45D-676500AE422F}" dt="2024-06-07T20:43:59.532" v="115"/>
          <ac:grpSpMkLst>
            <pc:docMk/>
            <pc:sldMk cId="2819318834" sldId="659"/>
            <ac:grpSpMk id="2" creationId="{B3EB9173-A393-C938-B275-E105953429C5}"/>
          </ac:grpSpMkLst>
        </pc:grpChg>
        <pc:grpChg chg="del">
          <ac:chgData name="Hill, Edward" userId="1b1efea3-4bac-4e08-9d2b-e895ad78e617" providerId="ADAL" clId="{7A756DA6-0CED-424C-B45D-676500AE422F}" dt="2024-06-07T20:43:59.036" v="114" actId="478"/>
          <ac:grpSpMkLst>
            <pc:docMk/>
            <pc:sldMk cId="2819318834" sldId="659"/>
            <ac:grpSpMk id="5" creationId="{3AB58200-5558-A941-76A1-40566F98715A}"/>
          </ac:grpSpMkLst>
        </pc:grpChg>
        <pc:picChg chg="mod">
          <ac:chgData name="Hill, Edward" userId="1b1efea3-4bac-4e08-9d2b-e895ad78e617" providerId="ADAL" clId="{7A756DA6-0CED-424C-B45D-676500AE422F}" dt="2024-06-07T20:43:59.532" v="115"/>
          <ac:picMkLst>
            <pc:docMk/>
            <pc:sldMk cId="2819318834" sldId="659"/>
            <ac:picMk id="4" creationId="{97156A3F-EDFE-5751-9A38-C7108BC7A267}"/>
          </ac:picMkLst>
        </pc:picChg>
      </pc:sldChg>
      <pc:sldChg chg="addSp delSp modSp mod">
        <pc:chgData name="Hill, Edward" userId="1b1efea3-4bac-4e08-9d2b-e895ad78e617" providerId="ADAL" clId="{7A756DA6-0CED-424C-B45D-676500AE422F}" dt="2024-06-07T20:42:32.357" v="102"/>
        <pc:sldMkLst>
          <pc:docMk/>
          <pc:sldMk cId="1096536033" sldId="661"/>
        </pc:sldMkLst>
        <pc:spChg chg="mod">
          <ac:chgData name="Hill, Edward" userId="1b1efea3-4bac-4e08-9d2b-e895ad78e617" providerId="ADAL" clId="{7A756DA6-0CED-424C-B45D-676500AE422F}" dt="2024-06-07T20:42:32.357" v="102"/>
          <ac:spMkLst>
            <pc:docMk/>
            <pc:sldMk cId="1096536033" sldId="661"/>
            <ac:spMk id="3" creationId="{6BB645FE-00C6-025B-94EC-E145890BE35E}"/>
          </ac:spMkLst>
        </pc:spChg>
        <pc:grpChg chg="add mod">
          <ac:chgData name="Hill, Edward" userId="1b1efea3-4bac-4e08-9d2b-e895ad78e617" providerId="ADAL" clId="{7A756DA6-0CED-424C-B45D-676500AE422F}" dt="2024-06-07T20:42:32.357" v="102"/>
          <ac:grpSpMkLst>
            <pc:docMk/>
            <pc:sldMk cId="1096536033" sldId="661"/>
            <ac:grpSpMk id="2" creationId="{B3530995-2BB5-212C-29FF-141F7D96BBBE}"/>
          </ac:grpSpMkLst>
        </pc:grpChg>
        <pc:grpChg chg="del">
          <ac:chgData name="Hill, Edward" userId="1b1efea3-4bac-4e08-9d2b-e895ad78e617" providerId="ADAL" clId="{7A756DA6-0CED-424C-B45D-676500AE422F}" dt="2024-06-07T20:42:32.141" v="101" actId="478"/>
          <ac:grpSpMkLst>
            <pc:docMk/>
            <pc:sldMk cId="1096536033" sldId="661"/>
            <ac:grpSpMk id="5" creationId="{8AFFC002-D445-A221-61D3-DA817973031A}"/>
          </ac:grpSpMkLst>
        </pc:grpChg>
        <pc:picChg chg="mod">
          <ac:chgData name="Hill, Edward" userId="1b1efea3-4bac-4e08-9d2b-e895ad78e617" providerId="ADAL" clId="{7A756DA6-0CED-424C-B45D-676500AE422F}" dt="2024-06-07T20:42:32.357" v="102"/>
          <ac:picMkLst>
            <pc:docMk/>
            <pc:sldMk cId="1096536033" sldId="661"/>
            <ac:picMk id="4" creationId="{4C082FFD-141A-01FD-D838-F46A7AF24A1C}"/>
          </ac:picMkLst>
        </pc:picChg>
      </pc:sldChg>
      <pc:sldChg chg="modSp mod">
        <pc:chgData name="Hill, Edward" userId="1b1efea3-4bac-4e08-9d2b-e895ad78e617" providerId="ADAL" clId="{7A756DA6-0CED-424C-B45D-676500AE422F}" dt="2024-06-07T20:37:29.552" v="22" actId="20577"/>
        <pc:sldMkLst>
          <pc:docMk/>
          <pc:sldMk cId="788043511" sldId="662"/>
        </pc:sldMkLst>
        <pc:spChg chg="mod">
          <ac:chgData name="Hill, Edward" userId="1b1efea3-4bac-4e08-9d2b-e895ad78e617" providerId="ADAL" clId="{7A756DA6-0CED-424C-B45D-676500AE422F}" dt="2024-06-07T20:37:29.552" v="22" actId="20577"/>
          <ac:spMkLst>
            <pc:docMk/>
            <pc:sldMk cId="788043511" sldId="662"/>
            <ac:spMk id="6" creationId="{880035B5-5412-3049-EE4D-B66982DC3632}"/>
          </ac:spMkLst>
        </pc:spChg>
      </pc:sldChg>
      <pc:sldChg chg="addSp delSp modSp mod">
        <pc:chgData name="Hill, Edward" userId="1b1efea3-4bac-4e08-9d2b-e895ad78e617" providerId="ADAL" clId="{7A756DA6-0CED-424C-B45D-676500AE422F}" dt="2024-06-07T20:42:17.271" v="96"/>
        <pc:sldMkLst>
          <pc:docMk/>
          <pc:sldMk cId="661676637" sldId="663"/>
        </pc:sldMkLst>
        <pc:spChg chg="mod">
          <ac:chgData name="Hill, Edward" userId="1b1efea3-4bac-4e08-9d2b-e895ad78e617" providerId="ADAL" clId="{7A756DA6-0CED-424C-B45D-676500AE422F}" dt="2024-06-07T20:42:17.271" v="96"/>
          <ac:spMkLst>
            <pc:docMk/>
            <pc:sldMk cId="661676637" sldId="663"/>
            <ac:spMk id="12" creationId="{9412EA26-347A-789C-27AB-F306C6C0F74E}"/>
          </ac:spMkLst>
        </pc:spChg>
        <pc:grpChg chg="del">
          <ac:chgData name="Hill, Edward" userId="1b1efea3-4bac-4e08-9d2b-e895ad78e617" providerId="ADAL" clId="{7A756DA6-0CED-424C-B45D-676500AE422F}" dt="2024-06-07T20:42:17.033" v="95" actId="478"/>
          <ac:grpSpMkLst>
            <pc:docMk/>
            <pc:sldMk cId="661676637" sldId="663"/>
            <ac:grpSpMk id="6" creationId="{69EB4391-E11F-26C0-7EFE-B3223540E53B}"/>
          </ac:grpSpMkLst>
        </pc:grpChg>
        <pc:grpChg chg="add mod">
          <ac:chgData name="Hill, Edward" userId="1b1efea3-4bac-4e08-9d2b-e895ad78e617" providerId="ADAL" clId="{7A756DA6-0CED-424C-B45D-676500AE422F}" dt="2024-06-07T20:42:17.271" v="96"/>
          <ac:grpSpMkLst>
            <pc:docMk/>
            <pc:sldMk cId="661676637" sldId="663"/>
            <ac:grpSpMk id="11" creationId="{D81F8E5C-A994-AFA6-0927-417946A7C116}"/>
          </ac:grpSpMkLst>
        </pc:grpChg>
        <pc:picChg chg="mod">
          <ac:chgData name="Hill, Edward" userId="1b1efea3-4bac-4e08-9d2b-e895ad78e617" providerId="ADAL" clId="{7A756DA6-0CED-424C-B45D-676500AE422F}" dt="2024-06-07T20:42:17.271" v="96"/>
          <ac:picMkLst>
            <pc:docMk/>
            <pc:sldMk cId="661676637" sldId="663"/>
            <ac:picMk id="14" creationId="{42AFB3AC-C868-1953-2A7E-1D6FFFCC8613}"/>
          </ac:picMkLst>
        </pc:picChg>
      </pc:sldChg>
      <pc:sldChg chg="addSp delSp modSp mod">
        <pc:chgData name="Hill, Edward" userId="1b1efea3-4bac-4e08-9d2b-e895ad78e617" providerId="ADAL" clId="{7A756DA6-0CED-424C-B45D-676500AE422F}" dt="2024-06-07T20:42:23.073" v="98"/>
        <pc:sldMkLst>
          <pc:docMk/>
          <pc:sldMk cId="3252539036" sldId="664"/>
        </pc:sldMkLst>
        <pc:spChg chg="mod">
          <ac:chgData name="Hill, Edward" userId="1b1efea3-4bac-4e08-9d2b-e895ad78e617" providerId="ADAL" clId="{7A756DA6-0CED-424C-B45D-676500AE422F}" dt="2024-06-07T20:42:23.073" v="98"/>
          <ac:spMkLst>
            <pc:docMk/>
            <pc:sldMk cId="3252539036" sldId="664"/>
            <ac:spMk id="9" creationId="{8DF4568C-357C-3D59-188B-B252FB6CE3FE}"/>
          </ac:spMkLst>
        </pc:spChg>
        <pc:grpChg chg="del">
          <ac:chgData name="Hill, Edward" userId="1b1efea3-4bac-4e08-9d2b-e895ad78e617" providerId="ADAL" clId="{7A756DA6-0CED-424C-B45D-676500AE422F}" dt="2024-06-07T20:42:22.860" v="97" actId="478"/>
          <ac:grpSpMkLst>
            <pc:docMk/>
            <pc:sldMk cId="3252539036" sldId="664"/>
            <ac:grpSpMk id="2" creationId="{AC37FEC6-4C40-E498-B64E-937B080BCC24}"/>
          </ac:grpSpMkLst>
        </pc:grpChg>
        <pc:grpChg chg="add mod">
          <ac:chgData name="Hill, Edward" userId="1b1efea3-4bac-4e08-9d2b-e895ad78e617" providerId="ADAL" clId="{7A756DA6-0CED-424C-B45D-676500AE422F}" dt="2024-06-07T20:42:23.073" v="98"/>
          <ac:grpSpMkLst>
            <pc:docMk/>
            <pc:sldMk cId="3252539036" sldId="664"/>
            <ac:grpSpMk id="7" creationId="{B11CC12B-5CF1-AAF1-72F8-EE899A241361}"/>
          </ac:grpSpMkLst>
        </pc:grpChg>
        <pc:picChg chg="mod">
          <ac:chgData name="Hill, Edward" userId="1b1efea3-4bac-4e08-9d2b-e895ad78e617" providerId="ADAL" clId="{7A756DA6-0CED-424C-B45D-676500AE422F}" dt="2024-06-07T20:42:23.073" v="98"/>
          <ac:picMkLst>
            <pc:docMk/>
            <pc:sldMk cId="3252539036" sldId="664"/>
            <ac:picMk id="10" creationId="{D96D7CE4-D23F-EDB6-282E-6BE4E5F6C04D}"/>
          </ac:picMkLst>
        </pc:picChg>
      </pc:sldChg>
      <pc:sldChg chg="del">
        <pc:chgData name="Hill, Edward" userId="1b1efea3-4bac-4e08-9d2b-e895ad78e617" providerId="ADAL" clId="{7A756DA6-0CED-424C-B45D-676500AE422F}" dt="2024-06-07T20:36:14.297" v="0" actId="2696"/>
        <pc:sldMkLst>
          <pc:docMk/>
          <pc:sldMk cId="792619864" sldId="665"/>
        </pc:sldMkLst>
      </pc:sldChg>
      <pc:sldChg chg="addSp delSp modSp mod">
        <pc:chgData name="Hill, Edward" userId="1b1efea3-4bac-4e08-9d2b-e895ad78e617" providerId="ADAL" clId="{7A756DA6-0CED-424C-B45D-676500AE422F}" dt="2024-06-07T20:43:12.314" v="113"/>
        <pc:sldMkLst>
          <pc:docMk/>
          <pc:sldMk cId="4294080346" sldId="666"/>
        </pc:sldMkLst>
        <pc:spChg chg="mod">
          <ac:chgData name="Hill, Edward" userId="1b1efea3-4bac-4e08-9d2b-e895ad78e617" providerId="ADAL" clId="{7A756DA6-0CED-424C-B45D-676500AE422F}" dt="2024-06-07T20:43:12.314" v="113"/>
          <ac:spMkLst>
            <pc:docMk/>
            <pc:sldMk cId="4294080346" sldId="666"/>
            <ac:spMk id="7" creationId="{46379DF8-C176-3123-9D81-EA12D584FB8E}"/>
          </ac:spMkLst>
        </pc:spChg>
        <pc:grpChg chg="del">
          <ac:chgData name="Hill, Edward" userId="1b1efea3-4bac-4e08-9d2b-e895ad78e617" providerId="ADAL" clId="{7A756DA6-0CED-424C-B45D-676500AE422F}" dt="2024-06-07T20:43:11.943" v="112" actId="478"/>
          <ac:grpSpMkLst>
            <pc:docMk/>
            <pc:sldMk cId="4294080346" sldId="666"/>
            <ac:grpSpMk id="2" creationId="{E14D30F2-AEF2-A6E6-9416-991993CD9C4B}"/>
          </ac:grpSpMkLst>
        </pc:grpChg>
        <pc:grpChg chg="add mod">
          <ac:chgData name="Hill, Edward" userId="1b1efea3-4bac-4e08-9d2b-e895ad78e617" providerId="ADAL" clId="{7A756DA6-0CED-424C-B45D-676500AE422F}" dt="2024-06-07T20:43:12.314" v="113"/>
          <ac:grpSpMkLst>
            <pc:docMk/>
            <pc:sldMk cId="4294080346" sldId="666"/>
            <ac:grpSpMk id="6" creationId="{9B16E419-6651-D1F5-53C5-9975D3E3858A}"/>
          </ac:grpSpMkLst>
        </pc:grpChg>
        <pc:picChg chg="mod">
          <ac:chgData name="Hill, Edward" userId="1b1efea3-4bac-4e08-9d2b-e895ad78e617" providerId="ADAL" clId="{7A756DA6-0CED-424C-B45D-676500AE422F}" dt="2024-06-07T20:43:12.314" v="113"/>
          <ac:picMkLst>
            <pc:docMk/>
            <pc:sldMk cId="4294080346" sldId="666"/>
            <ac:picMk id="9" creationId="{9DE473BB-E0EC-EB0C-E738-BD86447F4F32}"/>
          </ac:picMkLst>
        </pc:picChg>
      </pc:sldChg>
      <pc:sldChg chg="addSp delSp modSp mod">
        <pc:chgData name="Hill, Edward" userId="1b1efea3-4bac-4e08-9d2b-e895ad78e617" providerId="ADAL" clId="{7A756DA6-0CED-424C-B45D-676500AE422F}" dt="2024-06-07T20:45:25.930" v="138"/>
        <pc:sldMkLst>
          <pc:docMk/>
          <pc:sldMk cId="115560213" sldId="667"/>
        </pc:sldMkLst>
        <pc:spChg chg="mod">
          <ac:chgData name="Hill, Edward" userId="1b1efea3-4bac-4e08-9d2b-e895ad78e617" providerId="ADAL" clId="{7A756DA6-0CED-424C-B45D-676500AE422F}" dt="2024-06-07T20:45:25.930" v="138"/>
          <ac:spMkLst>
            <pc:docMk/>
            <pc:sldMk cId="115560213" sldId="667"/>
            <ac:spMk id="7" creationId="{578FB15E-D890-C14C-2A66-C07E630CA01F}"/>
          </ac:spMkLst>
        </pc:spChg>
        <pc:grpChg chg="del">
          <ac:chgData name="Hill, Edward" userId="1b1efea3-4bac-4e08-9d2b-e895ad78e617" providerId="ADAL" clId="{7A756DA6-0CED-424C-B45D-676500AE422F}" dt="2024-06-07T20:45:25.729" v="137" actId="478"/>
          <ac:grpSpMkLst>
            <pc:docMk/>
            <pc:sldMk cId="115560213" sldId="667"/>
            <ac:grpSpMk id="2" creationId="{76C2AA90-B5AF-948E-0769-B24055DFCF7F}"/>
          </ac:grpSpMkLst>
        </pc:grpChg>
        <pc:grpChg chg="add mod">
          <ac:chgData name="Hill, Edward" userId="1b1efea3-4bac-4e08-9d2b-e895ad78e617" providerId="ADAL" clId="{7A756DA6-0CED-424C-B45D-676500AE422F}" dt="2024-06-07T20:45:25.930" v="138"/>
          <ac:grpSpMkLst>
            <pc:docMk/>
            <pc:sldMk cId="115560213" sldId="667"/>
            <ac:grpSpMk id="6" creationId="{37AA04A0-E195-ECFC-8A3A-B412FB854598}"/>
          </ac:grpSpMkLst>
        </pc:grpChg>
        <pc:picChg chg="mod">
          <ac:chgData name="Hill, Edward" userId="1b1efea3-4bac-4e08-9d2b-e895ad78e617" providerId="ADAL" clId="{7A756DA6-0CED-424C-B45D-676500AE422F}" dt="2024-06-07T20:45:25.930" v="138"/>
          <ac:picMkLst>
            <pc:docMk/>
            <pc:sldMk cId="115560213" sldId="667"/>
            <ac:picMk id="9" creationId="{3ED14A1C-7BC7-4872-4D76-4DB374CBFF80}"/>
          </ac:picMkLst>
        </pc:picChg>
      </pc:sldChg>
      <pc:sldChg chg="addSp delSp modSp mod">
        <pc:chgData name="Hill, Edward" userId="1b1efea3-4bac-4e08-9d2b-e895ad78e617" providerId="ADAL" clId="{7A756DA6-0CED-424C-B45D-676500AE422F}" dt="2024-06-07T20:42:36.562" v="104"/>
        <pc:sldMkLst>
          <pc:docMk/>
          <pc:sldMk cId="1303748976" sldId="668"/>
        </pc:sldMkLst>
        <pc:spChg chg="mod">
          <ac:chgData name="Hill, Edward" userId="1b1efea3-4bac-4e08-9d2b-e895ad78e617" providerId="ADAL" clId="{7A756DA6-0CED-424C-B45D-676500AE422F}" dt="2024-06-07T20:42:36.562" v="104"/>
          <ac:spMkLst>
            <pc:docMk/>
            <pc:sldMk cId="1303748976" sldId="668"/>
            <ac:spMk id="3" creationId="{312F4745-43CF-342A-3F5F-0D683FAE808C}"/>
          </ac:spMkLst>
        </pc:spChg>
        <pc:grpChg chg="add mod">
          <ac:chgData name="Hill, Edward" userId="1b1efea3-4bac-4e08-9d2b-e895ad78e617" providerId="ADAL" clId="{7A756DA6-0CED-424C-B45D-676500AE422F}" dt="2024-06-07T20:42:36.562" v="104"/>
          <ac:grpSpMkLst>
            <pc:docMk/>
            <pc:sldMk cId="1303748976" sldId="668"/>
            <ac:grpSpMk id="2" creationId="{9F57A9B5-535E-82CA-9867-F7F62ACA0B17}"/>
          </ac:grpSpMkLst>
        </pc:grpChg>
        <pc:grpChg chg="del">
          <ac:chgData name="Hill, Edward" userId="1b1efea3-4bac-4e08-9d2b-e895ad78e617" providerId="ADAL" clId="{7A756DA6-0CED-424C-B45D-676500AE422F}" dt="2024-06-07T20:42:36.270" v="103" actId="478"/>
          <ac:grpSpMkLst>
            <pc:docMk/>
            <pc:sldMk cId="1303748976" sldId="668"/>
            <ac:grpSpMk id="5" creationId="{0751D5C6-CAE7-FC4C-656C-4CCFA64EE169}"/>
          </ac:grpSpMkLst>
        </pc:grpChg>
        <pc:picChg chg="mod">
          <ac:chgData name="Hill, Edward" userId="1b1efea3-4bac-4e08-9d2b-e895ad78e617" providerId="ADAL" clId="{7A756DA6-0CED-424C-B45D-676500AE422F}" dt="2024-06-07T20:42:36.562" v="104"/>
          <ac:picMkLst>
            <pc:docMk/>
            <pc:sldMk cId="1303748976" sldId="668"/>
            <ac:picMk id="4" creationId="{3F9EA8CE-5A0B-77E0-62E5-8824508B65CA}"/>
          </ac:picMkLst>
        </pc:picChg>
      </pc:sldChg>
      <pc:sldChg chg="addSp delSp modSp mod">
        <pc:chgData name="Hill, Edward" userId="1b1efea3-4bac-4e08-9d2b-e895ad78e617" providerId="ADAL" clId="{7A756DA6-0CED-424C-B45D-676500AE422F}" dt="2024-06-07T20:42:50.479" v="109" actId="20577"/>
        <pc:sldMkLst>
          <pc:docMk/>
          <pc:sldMk cId="4067403380" sldId="669"/>
        </pc:sldMkLst>
        <pc:spChg chg="mod">
          <ac:chgData name="Hill, Edward" userId="1b1efea3-4bac-4e08-9d2b-e895ad78e617" providerId="ADAL" clId="{7A756DA6-0CED-424C-B45D-676500AE422F}" dt="2024-06-07T20:42:50.479" v="109" actId="20577"/>
          <ac:spMkLst>
            <pc:docMk/>
            <pc:sldMk cId="4067403380" sldId="669"/>
            <ac:spMk id="3" creationId="{14FB04DD-3AFE-92B9-05F0-77D11E24861C}"/>
          </ac:spMkLst>
        </pc:spChg>
        <pc:spChg chg="del topLvl">
          <ac:chgData name="Hill, Edward" userId="1b1efea3-4bac-4e08-9d2b-e895ad78e617" providerId="ADAL" clId="{7A756DA6-0CED-424C-B45D-676500AE422F}" dt="2024-06-07T20:42:45.744" v="105" actId="478"/>
          <ac:spMkLst>
            <pc:docMk/>
            <pc:sldMk cId="4067403380" sldId="669"/>
            <ac:spMk id="6" creationId="{E4A234E7-9ED3-C580-7779-58E70BF8F128}"/>
          </ac:spMkLst>
        </pc:spChg>
        <pc:grpChg chg="add mod">
          <ac:chgData name="Hill, Edward" userId="1b1efea3-4bac-4e08-9d2b-e895ad78e617" providerId="ADAL" clId="{7A756DA6-0CED-424C-B45D-676500AE422F}" dt="2024-06-07T20:42:47.789" v="107"/>
          <ac:grpSpMkLst>
            <pc:docMk/>
            <pc:sldMk cId="4067403380" sldId="669"/>
            <ac:grpSpMk id="2" creationId="{133541FC-7262-C684-5570-36A19E784E46}"/>
          </ac:grpSpMkLst>
        </pc:grpChg>
        <pc:grpChg chg="del">
          <ac:chgData name="Hill, Edward" userId="1b1efea3-4bac-4e08-9d2b-e895ad78e617" providerId="ADAL" clId="{7A756DA6-0CED-424C-B45D-676500AE422F}" dt="2024-06-07T20:42:45.744" v="105" actId="478"/>
          <ac:grpSpMkLst>
            <pc:docMk/>
            <pc:sldMk cId="4067403380" sldId="669"/>
            <ac:grpSpMk id="5" creationId="{4E89A95D-F668-FCF9-A646-63EAB587F272}"/>
          </ac:grpSpMkLst>
        </pc:grpChg>
        <pc:picChg chg="mod">
          <ac:chgData name="Hill, Edward" userId="1b1efea3-4bac-4e08-9d2b-e895ad78e617" providerId="ADAL" clId="{7A756DA6-0CED-424C-B45D-676500AE422F}" dt="2024-06-07T20:42:47.789" v="107"/>
          <ac:picMkLst>
            <pc:docMk/>
            <pc:sldMk cId="4067403380" sldId="669"/>
            <ac:picMk id="4" creationId="{DE02338D-B885-3A12-883E-4F6B9F32C32F}"/>
          </ac:picMkLst>
        </pc:picChg>
        <pc:picChg chg="del topLvl">
          <ac:chgData name="Hill, Edward" userId="1b1efea3-4bac-4e08-9d2b-e895ad78e617" providerId="ADAL" clId="{7A756DA6-0CED-424C-B45D-676500AE422F}" dt="2024-06-07T20:42:47.521" v="106" actId="478"/>
          <ac:picMkLst>
            <pc:docMk/>
            <pc:sldMk cId="4067403380" sldId="669"/>
            <ac:picMk id="7" creationId="{9E48009A-03DE-6387-565A-C90DB536979D}"/>
          </ac:picMkLst>
        </pc:picChg>
      </pc:sldChg>
      <pc:sldChg chg="addSp delSp modSp mod">
        <pc:chgData name="Hill, Edward" userId="1b1efea3-4bac-4e08-9d2b-e895ad78e617" providerId="ADAL" clId="{7A756DA6-0CED-424C-B45D-676500AE422F}" dt="2024-06-07T20:43:04.567" v="111"/>
        <pc:sldMkLst>
          <pc:docMk/>
          <pc:sldMk cId="2117406700" sldId="670"/>
        </pc:sldMkLst>
        <pc:spChg chg="mod">
          <ac:chgData name="Hill, Edward" userId="1b1efea3-4bac-4e08-9d2b-e895ad78e617" providerId="ADAL" clId="{7A756DA6-0CED-424C-B45D-676500AE422F}" dt="2024-06-07T20:43:04.567" v="111"/>
          <ac:spMkLst>
            <pc:docMk/>
            <pc:sldMk cId="2117406700" sldId="670"/>
            <ac:spMk id="3" creationId="{B7A7D6AC-CD20-69A2-9643-66FF996A6431}"/>
          </ac:spMkLst>
        </pc:spChg>
        <pc:grpChg chg="add mod">
          <ac:chgData name="Hill, Edward" userId="1b1efea3-4bac-4e08-9d2b-e895ad78e617" providerId="ADAL" clId="{7A756DA6-0CED-424C-B45D-676500AE422F}" dt="2024-06-07T20:43:04.567" v="111"/>
          <ac:grpSpMkLst>
            <pc:docMk/>
            <pc:sldMk cId="2117406700" sldId="670"/>
            <ac:grpSpMk id="2" creationId="{129CBE13-566D-ACF3-1947-E5D87130DA54}"/>
          </ac:grpSpMkLst>
        </pc:grpChg>
        <pc:grpChg chg="del">
          <ac:chgData name="Hill, Edward" userId="1b1efea3-4bac-4e08-9d2b-e895ad78e617" providerId="ADAL" clId="{7A756DA6-0CED-424C-B45D-676500AE422F}" dt="2024-06-07T20:43:04.136" v="110" actId="478"/>
          <ac:grpSpMkLst>
            <pc:docMk/>
            <pc:sldMk cId="2117406700" sldId="670"/>
            <ac:grpSpMk id="5" creationId="{FC2E8C19-38EB-D6E9-69AB-A9B4815D63B7}"/>
          </ac:grpSpMkLst>
        </pc:grpChg>
        <pc:picChg chg="mod">
          <ac:chgData name="Hill, Edward" userId="1b1efea3-4bac-4e08-9d2b-e895ad78e617" providerId="ADAL" clId="{7A756DA6-0CED-424C-B45D-676500AE422F}" dt="2024-06-07T20:43:04.567" v="111"/>
          <ac:picMkLst>
            <pc:docMk/>
            <pc:sldMk cId="2117406700" sldId="670"/>
            <ac:picMk id="4" creationId="{378E8356-5C67-DE7A-3186-55281E4F7AA9}"/>
          </ac:picMkLst>
        </pc:picChg>
      </pc:sldChg>
      <pc:sldChg chg="addSp delSp modSp mod">
        <pc:chgData name="Hill, Edward" userId="1b1efea3-4bac-4e08-9d2b-e895ad78e617" providerId="ADAL" clId="{7A756DA6-0CED-424C-B45D-676500AE422F}" dt="2024-06-07T20:45:49.229" v="146"/>
        <pc:sldMkLst>
          <pc:docMk/>
          <pc:sldMk cId="2969703171" sldId="672"/>
        </pc:sldMkLst>
        <pc:spChg chg="mod">
          <ac:chgData name="Hill, Edward" userId="1b1efea3-4bac-4e08-9d2b-e895ad78e617" providerId="ADAL" clId="{7A756DA6-0CED-424C-B45D-676500AE422F}" dt="2024-06-07T20:45:49.229" v="146"/>
          <ac:spMkLst>
            <pc:docMk/>
            <pc:sldMk cId="2969703171" sldId="672"/>
            <ac:spMk id="6" creationId="{62D78605-0C26-7982-E3C9-66DCEF3B811C}"/>
          </ac:spMkLst>
        </pc:spChg>
        <pc:grpChg chg="add mod">
          <ac:chgData name="Hill, Edward" userId="1b1efea3-4bac-4e08-9d2b-e895ad78e617" providerId="ADAL" clId="{7A756DA6-0CED-424C-B45D-676500AE422F}" dt="2024-06-07T20:45:49.229" v="146"/>
          <ac:grpSpMkLst>
            <pc:docMk/>
            <pc:sldMk cId="2969703171" sldId="672"/>
            <ac:grpSpMk id="4" creationId="{E8A76B25-F607-2793-9AB1-5B5622AA660B}"/>
          </ac:grpSpMkLst>
        </pc:grpChg>
        <pc:grpChg chg="del">
          <ac:chgData name="Hill, Edward" userId="1b1efea3-4bac-4e08-9d2b-e895ad78e617" providerId="ADAL" clId="{7A756DA6-0CED-424C-B45D-676500AE422F}" dt="2024-06-07T20:45:48.949" v="145" actId="478"/>
          <ac:grpSpMkLst>
            <pc:docMk/>
            <pc:sldMk cId="2969703171" sldId="672"/>
            <ac:grpSpMk id="10" creationId="{3545F00D-942B-EDED-B3ED-7E0C5F2300D1}"/>
          </ac:grpSpMkLst>
        </pc:grpChg>
        <pc:picChg chg="mod">
          <ac:chgData name="Hill, Edward" userId="1b1efea3-4bac-4e08-9d2b-e895ad78e617" providerId="ADAL" clId="{7A756DA6-0CED-424C-B45D-676500AE422F}" dt="2024-06-07T20:45:49.229" v="146"/>
          <ac:picMkLst>
            <pc:docMk/>
            <pc:sldMk cId="2969703171" sldId="672"/>
            <ac:picMk id="9" creationId="{1652991E-9CAA-8D7E-7A6C-7CF49D9F975C}"/>
          </ac:picMkLst>
        </pc:picChg>
      </pc:sldChg>
      <pc:sldChg chg="addSp delSp modSp mod modNotesTx">
        <pc:chgData name="Hill, Edward" userId="1b1efea3-4bac-4e08-9d2b-e895ad78e617" providerId="ADAL" clId="{7A756DA6-0CED-424C-B45D-676500AE422F}" dt="2024-06-14T14:44:29.203" v="156" actId="20577"/>
        <pc:sldMkLst>
          <pc:docMk/>
          <pc:sldMk cId="999027390" sldId="674"/>
        </pc:sldMkLst>
        <pc:spChg chg="mod">
          <ac:chgData name="Hill, Edward" userId="1b1efea3-4bac-4e08-9d2b-e895ad78e617" providerId="ADAL" clId="{7A756DA6-0CED-424C-B45D-676500AE422F}" dt="2024-06-07T20:45:30.262" v="140"/>
          <ac:spMkLst>
            <pc:docMk/>
            <pc:sldMk cId="999027390" sldId="674"/>
            <ac:spMk id="6" creationId="{9EEB687B-1A65-F43D-2977-6113912206B5}"/>
          </ac:spMkLst>
        </pc:spChg>
        <pc:grpChg chg="del">
          <ac:chgData name="Hill, Edward" userId="1b1efea3-4bac-4e08-9d2b-e895ad78e617" providerId="ADAL" clId="{7A756DA6-0CED-424C-B45D-676500AE422F}" dt="2024-06-07T20:45:30.003" v="139" actId="478"/>
          <ac:grpSpMkLst>
            <pc:docMk/>
            <pc:sldMk cId="999027390" sldId="674"/>
            <ac:grpSpMk id="3" creationId="{E1EB8B7A-25EF-50EE-3628-5EEB4683F2EA}"/>
          </ac:grpSpMkLst>
        </pc:grpChg>
        <pc:grpChg chg="add mod">
          <ac:chgData name="Hill, Edward" userId="1b1efea3-4bac-4e08-9d2b-e895ad78e617" providerId="ADAL" clId="{7A756DA6-0CED-424C-B45D-676500AE422F}" dt="2024-06-07T20:45:30.262" v="140"/>
          <ac:grpSpMkLst>
            <pc:docMk/>
            <pc:sldMk cId="999027390" sldId="674"/>
            <ac:grpSpMk id="5" creationId="{E5311986-58B9-B479-B690-27560765B45A}"/>
          </ac:grpSpMkLst>
        </pc:grpChg>
        <pc:picChg chg="mod">
          <ac:chgData name="Hill, Edward" userId="1b1efea3-4bac-4e08-9d2b-e895ad78e617" providerId="ADAL" clId="{7A756DA6-0CED-424C-B45D-676500AE422F}" dt="2024-06-07T20:45:30.262" v="140"/>
          <ac:picMkLst>
            <pc:docMk/>
            <pc:sldMk cId="999027390" sldId="674"/>
            <ac:picMk id="9" creationId="{F15F3DB9-5A6E-4BD3-5EEF-881A2F24969B}"/>
          </ac:picMkLst>
        </pc:picChg>
      </pc:sldChg>
      <pc:sldChg chg="addSp delSp modSp mod">
        <pc:chgData name="Hill, Edward" userId="1b1efea3-4bac-4e08-9d2b-e895ad78e617" providerId="ADAL" clId="{7A756DA6-0CED-424C-B45D-676500AE422F}" dt="2024-06-07T20:45:42.772" v="144"/>
        <pc:sldMkLst>
          <pc:docMk/>
          <pc:sldMk cId="1413755029" sldId="676"/>
        </pc:sldMkLst>
        <pc:spChg chg="mod">
          <ac:chgData name="Hill, Edward" userId="1b1efea3-4bac-4e08-9d2b-e895ad78e617" providerId="ADAL" clId="{7A756DA6-0CED-424C-B45D-676500AE422F}" dt="2024-06-07T20:45:42.772" v="144"/>
          <ac:spMkLst>
            <pc:docMk/>
            <pc:sldMk cId="1413755029" sldId="676"/>
            <ac:spMk id="6" creationId="{B4F65B8C-2DF0-A6CA-1ECD-9162FA65FFDA}"/>
          </ac:spMkLst>
        </pc:spChg>
        <pc:grpChg chg="del">
          <ac:chgData name="Hill, Edward" userId="1b1efea3-4bac-4e08-9d2b-e895ad78e617" providerId="ADAL" clId="{7A756DA6-0CED-424C-B45D-676500AE422F}" dt="2024-06-07T20:45:42.356" v="143" actId="478"/>
          <ac:grpSpMkLst>
            <pc:docMk/>
            <pc:sldMk cId="1413755029" sldId="676"/>
            <ac:grpSpMk id="2" creationId="{64E2F140-0332-D015-794B-9654659C7986}"/>
          </ac:grpSpMkLst>
        </pc:grpChg>
        <pc:grpChg chg="add mod">
          <ac:chgData name="Hill, Edward" userId="1b1efea3-4bac-4e08-9d2b-e895ad78e617" providerId="ADAL" clId="{7A756DA6-0CED-424C-B45D-676500AE422F}" dt="2024-06-07T20:45:42.772" v="144"/>
          <ac:grpSpMkLst>
            <pc:docMk/>
            <pc:sldMk cId="1413755029" sldId="676"/>
            <ac:grpSpMk id="5" creationId="{B585ACB1-6B7B-D8FF-0D48-73D589CB4093}"/>
          </ac:grpSpMkLst>
        </pc:grpChg>
        <pc:picChg chg="mod">
          <ac:chgData name="Hill, Edward" userId="1b1efea3-4bac-4e08-9d2b-e895ad78e617" providerId="ADAL" clId="{7A756DA6-0CED-424C-B45D-676500AE422F}" dt="2024-06-07T20:45:42.772" v="144"/>
          <ac:picMkLst>
            <pc:docMk/>
            <pc:sldMk cId="1413755029" sldId="676"/>
            <ac:picMk id="9" creationId="{A4D32B52-036E-E7AA-D725-8B55AC7BBA5F}"/>
          </ac:picMkLst>
        </pc:picChg>
      </pc:sldChg>
      <pc:sldChg chg="addSp delSp modSp mod">
        <pc:chgData name="Hill, Edward" userId="1b1efea3-4bac-4e08-9d2b-e895ad78e617" providerId="ADAL" clId="{7A756DA6-0CED-424C-B45D-676500AE422F}" dt="2024-06-07T20:45:36.449" v="142"/>
        <pc:sldMkLst>
          <pc:docMk/>
          <pc:sldMk cId="960633138" sldId="677"/>
        </pc:sldMkLst>
        <pc:spChg chg="mod">
          <ac:chgData name="Hill, Edward" userId="1b1efea3-4bac-4e08-9d2b-e895ad78e617" providerId="ADAL" clId="{7A756DA6-0CED-424C-B45D-676500AE422F}" dt="2024-06-07T20:45:36.449" v="142"/>
          <ac:spMkLst>
            <pc:docMk/>
            <pc:sldMk cId="960633138" sldId="677"/>
            <ac:spMk id="6" creationId="{973D980E-4B98-4C1A-9BCE-8C08C479A321}"/>
          </ac:spMkLst>
        </pc:spChg>
        <pc:grpChg chg="del">
          <ac:chgData name="Hill, Edward" userId="1b1efea3-4bac-4e08-9d2b-e895ad78e617" providerId="ADAL" clId="{7A756DA6-0CED-424C-B45D-676500AE422F}" dt="2024-06-07T20:45:36.259" v="141" actId="478"/>
          <ac:grpSpMkLst>
            <pc:docMk/>
            <pc:sldMk cId="960633138" sldId="677"/>
            <ac:grpSpMk id="4" creationId="{4B262BBF-81A0-53CA-927B-00ED016D022F}"/>
          </ac:grpSpMkLst>
        </pc:grpChg>
        <pc:grpChg chg="add mod">
          <ac:chgData name="Hill, Edward" userId="1b1efea3-4bac-4e08-9d2b-e895ad78e617" providerId="ADAL" clId="{7A756DA6-0CED-424C-B45D-676500AE422F}" dt="2024-06-07T20:45:36.449" v="142"/>
          <ac:grpSpMkLst>
            <pc:docMk/>
            <pc:sldMk cId="960633138" sldId="677"/>
            <ac:grpSpMk id="5" creationId="{4651A486-AB0B-C945-3053-7E763D3D0678}"/>
          </ac:grpSpMkLst>
        </pc:grpChg>
        <pc:picChg chg="mod">
          <ac:chgData name="Hill, Edward" userId="1b1efea3-4bac-4e08-9d2b-e895ad78e617" providerId="ADAL" clId="{7A756DA6-0CED-424C-B45D-676500AE422F}" dt="2024-06-07T20:45:36.449" v="142"/>
          <ac:picMkLst>
            <pc:docMk/>
            <pc:sldMk cId="960633138" sldId="677"/>
            <ac:picMk id="9" creationId="{6EDF2CB0-0773-B857-E78A-8AA8B260F020}"/>
          </ac:picMkLst>
        </pc:picChg>
      </pc:sldChg>
      <pc:sldChg chg="del">
        <pc:chgData name="Hill, Edward" userId="1b1efea3-4bac-4e08-9d2b-e895ad78e617" providerId="ADAL" clId="{7A756DA6-0CED-424C-B45D-676500AE422F}" dt="2024-06-07T20:45:22.259" v="136" actId="2696"/>
        <pc:sldMkLst>
          <pc:docMk/>
          <pc:sldMk cId="3317548097" sldId="678"/>
        </pc:sldMkLst>
      </pc:sldChg>
      <pc:sldChg chg="addSp delSp modSp mod">
        <pc:chgData name="Hill, Edward" userId="1b1efea3-4bac-4e08-9d2b-e895ad78e617" providerId="ADAL" clId="{7A756DA6-0CED-424C-B45D-676500AE422F}" dt="2024-06-07T20:39:26.590" v="67" actId="1076"/>
        <pc:sldMkLst>
          <pc:docMk/>
          <pc:sldMk cId="1454702278" sldId="679"/>
        </pc:sldMkLst>
        <pc:spChg chg="mod">
          <ac:chgData name="Hill, Edward" userId="1b1efea3-4bac-4e08-9d2b-e895ad78e617" providerId="ADAL" clId="{7A756DA6-0CED-424C-B45D-676500AE422F}" dt="2024-06-07T20:39:20.472" v="65" actId="1076"/>
          <ac:spMkLst>
            <pc:docMk/>
            <pc:sldMk cId="1454702278" sldId="679"/>
            <ac:spMk id="2" creationId="{64685291-A596-043F-6EFC-833FD32150D2}"/>
          </ac:spMkLst>
        </pc:spChg>
        <pc:spChg chg="mod">
          <ac:chgData name="Hill, Edward" userId="1b1efea3-4bac-4e08-9d2b-e895ad78e617" providerId="ADAL" clId="{7A756DA6-0CED-424C-B45D-676500AE422F}" dt="2024-06-07T20:38:11.507" v="24"/>
          <ac:spMkLst>
            <pc:docMk/>
            <pc:sldMk cId="1454702278" sldId="679"/>
            <ac:spMk id="4" creationId="{3387CAE5-8760-FD05-8D3D-4AC60BC0CDFE}"/>
          </ac:spMkLst>
        </pc:spChg>
        <pc:spChg chg="mod">
          <ac:chgData name="Hill, Edward" userId="1b1efea3-4bac-4e08-9d2b-e895ad78e617" providerId="ADAL" clId="{7A756DA6-0CED-424C-B45D-676500AE422F}" dt="2024-06-07T20:39:10.137" v="62" actId="1036"/>
          <ac:spMkLst>
            <pc:docMk/>
            <pc:sldMk cId="1454702278" sldId="679"/>
            <ac:spMk id="15" creationId="{FC9D6928-16AC-0DB6-A8E6-DF59CEEFDB32}"/>
          </ac:spMkLst>
        </pc:spChg>
        <pc:spChg chg="mod">
          <ac:chgData name="Hill, Edward" userId="1b1efea3-4bac-4e08-9d2b-e895ad78e617" providerId="ADAL" clId="{7A756DA6-0CED-424C-B45D-676500AE422F}" dt="2024-06-07T20:39:10.137" v="62" actId="1036"/>
          <ac:spMkLst>
            <pc:docMk/>
            <pc:sldMk cId="1454702278" sldId="679"/>
            <ac:spMk id="17" creationId="{A96E4C55-8AE5-FFA9-9AED-137B965B0237}"/>
          </ac:spMkLst>
        </pc:spChg>
        <pc:grpChg chg="add mod">
          <ac:chgData name="Hill, Edward" userId="1b1efea3-4bac-4e08-9d2b-e895ad78e617" providerId="ADAL" clId="{7A756DA6-0CED-424C-B45D-676500AE422F}" dt="2024-06-07T20:38:11.507" v="24"/>
          <ac:grpSpMkLst>
            <pc:docMk/>
            <pc:sldMk cId="1454702278" sldId="679"/>
            <ac:grpSpMk id="3" creationId="{BFFCEDCD-6C70-43CF-DC1C-ED5C6034DDBA}"/>
          </ac:grpSpMkLst>
        </pc:grpChg>
        <pc:grpChg chg="del">
          <ac:chgData name="Hill, Edward" userId="1b1efea3-4bac-4e08-9d2b-e895ad78e617" providerId="ADAL" clId="{7A756DA6-0CED-424C-B45D-676500AE422F}" dt="2024-06-07T20:38:11.065" v="23" actId="478"/>
          <ac:grpSpMkLst>
            <pc:docMk/>
            <pc:sldMk cId="1454702278" sldId="679"/>
            <ac:grpSpMk id="6" creationId="{21D47D62-FE75-9157-C094-3EBF91F2BC55}"/>
          </ac:grpSpMkLst>
        </pc:grpChg>
        <pc:picChg chg="mod">
          <ac:chgData name="Hill, Edward" userId="1b1efea3-4bac-4e08-9d2b-e895ad78e617" providerId="ADAL" clId="{7A756DA6-0CED-424C-B45D-676500AE422F}" dt="2024-06-07T20:38:11.507" v="24"/>
          <ac:picMkLst>
            <pc:docMk/>
            <pc:sldMk cId="1454702278" sldId="679"/>
            <ac:picMk id="5" creationId="{E2C736FB-6D4F-BA3C-84CB-7A8066D67DCA}"/>
          </ac:picMkLst>
        </pc:picChg>
        <pc:picChg chg="add mod">
          <ac:chgData name="Hill, Edward" userId="1b1efea3-4bac-4e08-9d2b-e895ad78e617" providerId="ADAL" clId="{7A756DA6-0CED-424C-B45D-676500AE422F}" dt="2024-06-07T20:39:26.590" v="67" actId="1076"/>
          <ac:picMkLst>
            <pc:docMk/>
            <pc:sldMk cId="1454702278" sldId="679"/>
            <ac:picMk id="11" creationId="{A7BF5CF3-C1D2-C4D9-F3BF-15C7FA15DACC}"/>
          </ac:picMkLst>
        </pc:picChg>
      </pc:sldChg>
      <pc:sldChg chg="addSp delSp modSp add mod delAnim modNotesTx">
        <pc:chgData name="Hill, Edward" userId="1b1efea3-4bac-4e08-9d2b-e895ad78e617" providerId="ADAL" clId="{7A756DA6-0CED-424C-B45D-676500AE422F}" dt="2024-06-14T14:46:01.240" v="166" actId="20577"/>
        <pc:sldMkLst>
          <pc:docMk/>
          <pc:sldMk cId="4232415862" sldId="680"/>
        </pc:sldMkLst>
        <pc:spChg chg="del">
          <ac:chgData name="Hill, Edward" userId="1b1efea3-4bac-4e08-9d2b-e895ad78e617" providerId="ADAL" clId="{7A756DA6-0CED-424C-B45D-676500AE422F}" dt="2024-06-07T20:40:56.936" v="72" actId="478"/>
          <ac:spMkLst>
            <pc:docMk/>
            <pc:sldMk cId="4232415862" sldId="680"/>
            <ac:spMk id="2" creationId="{64685291-A596-043F-6EFC-833FD32150D2}"/>
          </ac:spMkLst>
        </pc:spChg>
        <pc:spChg chg="del">
          <ac:chgData name="Hill, Edward" userId="1b1efea3-4bac-4e08-9d2b-e895ad78e617" providerId="ADAL" clId="{7A756DA6-0CED-424C-B45D-676500AE422F}" dt="2024-06-07T20:40:58.970" v="73" actId="478"/>
          <ac:spMkLst>
            <pc:docMk/>
            <pc:sldMk cId="4232415862" sldId="680"/>
            <ac:spMk id="13" creationId="{31683CAF-657F-0425-7C6A-1269C55E73C5}"/>
          </ac:spMkLst>
        </pc:spChg>
        <pc:spChg chg="del">
          <ac:chgData name="Hill, Edward" userId="1b1efea3-4bac-4e08-9d2b-e895ad78e617" providerId="ADAL" clId="{7A756DA6-0CED-424C-B45D-676500AE422F}" dt="2024-06-07T20:40:56.936" v="72" actId="478"/>
          <ac:spMkLst>
            <pc:docMk/>
            <pc:sldMk cId="4232415862" sldId="680"/>
            <ac:spMk id="15" creationId="{FC9D6928-16AC-0DB6-A8E6-DF59CEEFDB32}"/>
          </ac:spMkLst>
        </pc:spChg>
        <pc:spChg chg="del">
          <ac:chgData name="Hill, Edward" userId="1b1efea3-4bac-4e08-9d2b-e895ad78e617" providerId="ADAL" clId="{7A756DA6-0CED-424C-B45D-676500AE422F}" dt="2024-06-07T20:40:56.936" v="72" actId="478"/>
          <ac:spMkLst>
            <pc:docMk/>
            <pc:sldMk cId="4232415862" sldId="680"/>
            <ac:spMk id="17" creationId="{A96E4C55-8AE5-FFA9-9AED-137B965B0237}"/>
          </ac:spMkLst>
        </pc:spChg>
        <pc:spChg chg="add mod">
          <ac:chgData name="Hill, Edward" userId="1b1efea3-4bac-4e08-9d2b-e895ad78e617" providerId="ADAL" clId="{7A756DA6-0CED-424C-B45D-676500AE422F}" dt="2024-06-07T20:40:59.935" v="74"/>
          <ac:spMkLst>
            <pc:docMk/>
            <pc:sldMk cId="4232415862" sldId="680"/>
            <ac:spMk id="19" creationId="{E5E7964D-81F0-09A8-ADAF-2DB3185E406D}"/>
          </ac:spMkLst>
        </pc:spChg>
        <pc:spChg chg="add mod">
          <ac:chgData name="Hill, Edward" userId="1b1efea3-4bac-4e08-9d2b-e895ad78e617" providerId="ADAL" clId="{7A756DA6-0CED-424C-B45D-676500AE422F}" dt="2024-06-07T20:40:59.935" v="74"/>
          <ac:spMkLst>
            <pc:docMk/>
            <pc:sldMk cId="4232415862" sldId="680"/>
            <ac:spMk id="20" creationId="{21A1EE4D-AE9D-5345-6430-04658D6C3052}"/>
          </ac:spMkLst>
        </pc:spChg>
        <pc:spChg chg="add mod">
          <ac:chgData name="Hill, Edward" userId="1b1efea3-4bac-4e08-9d2b-e895ad78e617" providerId="ADAL" clId="{7A756DA6-0CED-424C-B45D-676500AE422F}" dt="2024-06-07T20:40:59.935" v="74"/>
          <ac:spMkLst>
            <pc:docMk/>
            <pc:sldMk cId="4232415862" sldId="680"/>
            <ac:spMk id="21" creationId="{B9926644-8E15-F309-DB67-5A1BBC07D307}"/>
          </ac:spMkLst>
        </pc:spChg>
        <pc:spChg chg="add mod">
          <ac:chgData name="Hill, Edward" userId="1b1efea3-4bac-4e08-9d2b-e895ad78e617" providerId="ADAL" clId="{7A756DA6-0CED-424C-B45D-676500AE422F}" dt="2024-06-07T20:40:59.935" v="74"/>
          <ac:spMkLst>
            <pc:docMk/>
            <pc:sldMk cId="4232415862" sldId="680"/>
            <ac:spMk id="22" creationId="{82EE3297-C167-FDE8-6270-7D993AEFC52A}"/>
          </ac:spMkLst>
        </pc:spChg>
        <pc:spChg chg="add mod">
          <ac:chgData name="Hill, Edward" userId="1b1efea3-4bac-4e08-9d2b-e895ad78e617" providerId="ADAL" clId="{7A756DA6-0CED-424C-B45D-676500AE422F}" dt="2024-06-07T20:40:59.935" v="74"/>
          <ac:spMkLst>
            <pc:docMk/>
            <pc:sldMk cId="4232415862" sldId="680"/>
            <ac:spMk id="23" creationId="{D21855CF-4ABD-9FA8-BE4F-2A54F529D32A}"/>
          </ac:spMkLst>
        </pc:spChg>
        <pc:spChg chg="add mod">
          <ac:chgData name="Hill, Edward" userId="1b1efea3-4bac-4e08-9d2b-e895ad78e617" providerId="ADAL" clId="{7A756DA6-0CED-424C-B45D-676500AE422F}" dt="2024-06-07T20:40:59.935" v="74"/>
          <ac:spMkLst>
            <pc:docMk/>
            <pc:sldMk cId="4232415862" sldId="680"/>
            <ac:spMk id="24" creationId="{C175C3AB-905E-EA66-AF8C-F5B3CA280EF6}"/>
          </ac:spMkLst>
        </pc:spChg>
        <pc:spChg chg="add mod">
          <ac:chgData name="Hill, Edward" userId="1b1efea3-4bac-4e08-9d2b-e895ad78e617" providerId="ADAL" clId="{7A756DA6-0CED-424C-B45D-676500AE422F}" dt="2024-06-07T20:40:59.935" v="74"/>
          <ac:spMkLst>
            <pc:docMk/>
            <pc:sldMk cId="4232415862" sldId="680"/>
            <ac:spMk id="26" creationId="{E90F85ED-623F-2578-E8D6-6AF945DD9A35}"/>
          </ac:spMkLst>
        </pc:spChg>
        <pc:spChg chg="add mod">
          <ac:chgData name="Hill, Edward" userId="1b1efea3-4bac-4e08-9d2b-e895ad78e617" providerId="ADAL" clId="{7A756DA6-0CED-424C-B45D-676500AE422F}" dt="2024-06-07T20:40:59.935" v="74"/>
          <ac:spMkLst>
            <pc:docMk/>
            <pc:sldMk cId="4232415862" sldId="680"/>
            <ac:spMk id="27" creationId="{6CAE40FA-2E97-4987-24DA-4398111F467E}"/>
          </ac:spMkLst>
        </pc:spChg>
        <pc:spChg chg="add mod">
          <ac:chgData name="Hill, Edward" userId="1b1efea3-4bac-4e08-9d2b-e895ad78e617" providerId="ADAL" clId="{7A756DA6-0CED-424C-B45D-676500AE422F}" dt="2024-06-07T20:40:59.935" v="74"/>
          <ac:spMkLst>
            <pc:docMk/>
            <pc:sldMk cId="4232415862" sldId="680"/>
            <ac:spMk id="28" creationId="{4B28D9DF-4A33-607F-A2F3-501C5BD5D192}"/>
          </ac:spMkLst>
        </pc:spChg>
        <pc:spChg chg="add mod">
          <ac:chgData name="Hill, Edward" userId="1b1efea3-4bac-4e08-9d2b-e895ad78e617" providerId="ADAL" clId="{7A756DA6-0CED-424C-B45D-676500AE422F}" dt="2024-06-07T20:40:59.935" v="74"/>
          <ac:spMkLst>
            <pc:docMk/>
            <pc:sldMk cId="4232415862" sldId="680"/>
            <ac:spMk id="29" creationId="{E1D0C96A-C5B7-25A2-4C3C-234A719B0C90}"/>
          </ac:spMkLst>
        </pc:spChg>
        <pc:spChg chg="add mod">
          <ac:chgData name="Hill, Edward" userId="1b1efea3-4bac-4e08-9d2b-e895ad78e617" providerId="ADAL" clId="{7A756DA6-0CED-424C-B45D-676500AE422F}" dt="2024-06-07T20:41:17.675" v="77" actId="1076"/>
          <ac:spMkLst>
            <pc:docMk/>
            <pc:sldMk cId="4232415862" sldId="680"/>
            <ac:spMk id="30" creationId="{D6D17E26-096B-7C1C-03C1-5BB53B1ECF58}"/>
          </ac:spMkLst>
        </pc:spChg>
        <pc:spChg chg="add mod">
          <ac:chgData name="Hill, Edward" userId="1b1efea3-4bac-4e08-9d2b-e895ad78e617" providerId="ADAL" clId="{7A756DA6-0CED-424C-B45D-676500AE422F}" dt="2024-06-07T20:41:28.175" v="78"/>
          <ac:spMkLst>
            <pc:docMk/>
            <pc:sldMk cId="4232415862" sldId="680"/>
            <ac:spMk id="32" creationId="{7248485C-C2CE-04D0-B58E-631A00F1913E}"/>
          </ac:spMkLst>
        </pc:spChg>
        <pc:spChg chg="add mod">
          <ac:chgData name="Hill, Edward" userId="1b1efea3-4bac-4e08-9d2b-e895ad78e617" providerId="ADAL" clId="{7A756DA6-0CED-424C-B45D-676500AE422F}" dt="2024-06-07T20:41:28.175" v="78"/>
          <ac:spMkLst>
            <pc:docMk/>
            <pc:sldMk cId="4232415862" sldId="680"/>
            <ac:spMk id="33" creationId="{FE184F7D-DF2A-D021-D5E1-BD68BCAB820C}"/>
          </ac:spMkLst>
        </pc:spChg>
        <pc:spChg chg="add mod">
          <ac:chgData name="Hill, Edward" userId="1b1efea3-4bac-4e08-9d2b-e895ad78e617" providerId="ADAL" clId="{7A756DA6-0CED-424C-B45D-676500AE422F}" dt="2024-06-07T20:41:33.858" v="79"/>
          <ac:spMkLst>
            <pc:docMk/>
            <pc:sldMk cId="4232415862" sldId="680"/>
            <ac:spMk id="34" creationId="{9D58D92A-48AC-2CDC-CFEE-26A96A1697A1}"/>
          </ac:spMkLst>
        </pc:spChg>
        <pc:spChg chg="add mod">
          <ac:chgData name="Hill, Edward" userId="1b1efea3-4bac-4e08-9d2b-e895ad78e617" providerId="ADAL" clId="{7A756DA6-0CED-424C-B45D-676500AE422F}" dt="2024-06-07T20:41:33.858" v="79"/>
          <ac:spMkLst>
            <pc:docMk/>
            <pc:sldMk cId="4232415862" sldId="680"/>
            <ac:spMk id="35" creationId="{86E40A39-0FB8-EC11-373D-4A8DDC9A500F}"/>
          </ac:spMkLst>
        </pc:spChg>
        <pc:spChg chg="add mod">
          <ac:chgData name="Hill, Edward" userId="1b1efea3-4bac-4e08-9d2b-e895ad78e617" providerId="ADAL" clId="{7A756DA6-0CED-424C-B45D-676500AE422F}" dt="2024-06-07T20:41:38.323" v="80"/>
          <ac:spMkLst>
            <pc:docMk/>
            <pc:sldMk cId="4232415862" sldId="680"/>
            <ac:spMk id="36" creationId="{68B06F66-2FCE-C448-CE13-646AD5D2BB75}"/>
          </ac:spMkLst>
        </pc:spChg>
        <pc:spChg chg="add mod">
          <ac:chgData name="Hill, Edward" userId="1b1efea3-4bac-4e08-9d2b-e895ad78e617" providerId="ADAL" clId="{7A756DA6-0CED-424C-B45D-676500AE422F}" dt="2024-06-07T20:41:38.323" v="80"/>
          <ac:spMkLst>
            <pc:docMk/>
            <pc:sldMk cId="4232415862" sldId="680"/>
            <ac:spMk id="37" creationId="{4B4ABECD-8783-B141-B78E-C05D01CA829F}"/>
          </ac:spMkLst>
        </pc:spChg>
        <pc:spChg chg="add mod">
          <ac:chgData name="Hill, Edward" userId="1b1efea3-4bac-4e08-9d2b-e895ad78e617" providerId="ADAL" clId="{7A756DA6-0CED-424C-B45D-676500AE422F}" dt="2024-06-07T20:41:47.292" v="81"/>
          <ac:spMkLst>
            <pc:docMk/>
            <pc:sldMk cId="4232415862" sldId="680"/>
            <ac:spMk id="38" creationId="{D678044B-6390-0CD0-02A2-76BEA39E1FBC}"/>
          </ac:spMkLst>
        </pc:spChg>
        <pc:picChg chg="add mod">
          <ac:chgData name="Hill, Edward" userId="1b1efea3-4bac-4e08-9d2b-e895ad78e617" providerId="ADAL" clId="{7A756DA6-0CED-424C-B45D-676500AE422F}" dt="2024-06-07T20:40:59.935" v="74"/>
          <ac:picMkLst>
            <pc:docMk/>
            <pc:sldMk cId="4232415862" sldId="680"/>
            <ac:picMk id="7" creationId="{95CB1A56-1CB5-4EA4-F9F0-6FAF84BBBCD1}"/>
          </ac:picMkLst>
        </pc:picChg>
        <pc:picChg chg="add mod">
          <ac:chgData name="Hill, Edward" userId="1b1efea3-4bac-4e08-9d2b-e895ad78e617" providerId="ADAL" clId="{7A756DA6-0CED-424C-B45D-676500AE422F}" dt="2024-06-07T20:40:59.935" v="74"/>
          <ac:picMkLst>
            <pc:docMk/>
            <pc:sldMk cId="4232415862" sldId="680"/>
            <ac:picMk id="9" creationId="{91495CBA-ED38-A63D-1F36-265A63072ACB}"/>
          </ac:picMkLst>
        </pc:picChg>
        <pc:picChg chg="add mod">
          <ac:chgData name="Hill, Edward" userId="1b1efea3-4bac-4e08-9d2b-e895ad78e617" providerId="ADAL" clId="{7A756DA6-0CED-424C-B45D-676500AE422F}" dt="2024-06-07T20:40:59.935" v="74"/>
          <ac:picMkLst>
            <pc:docMk/>
            <pc:sldMk cId="4232415862" sldId="680"/>
            <ac:picMk id="10" creationId="{0DC6CBE3-1075-B302-20F9-F6A211D4AFD4}"/>
          </ac:picMkLst>
        </pc:picChg>
        <pc:picChg chg="del">
          <ac:chgData name="Hill, Edward" userId="1b1efea3-4bac-4e08-9d2b-e895ad78e617" providerId="ADAL" clId="{7A756DA6-0CED-424C-B45D-676500AE422F}" dt="2024-06-07T20:40:56.936" v="72" actId="478"/>
          <ac:picMkLst>
            <pc:docMk/>
            <pc:sldMk cId="4232415862" sldId="680"/>
            <ac:picMk id="11" creationId="{A7BF5CF3-C1D2-C4D9-F3BF-15C7FA15DACC}"/>
          </ac:picMkLst>
        </pc:picChg>
        <pc:picChg chg="add mod">
          <ac:chgData name="Hill, Edward" userId="1b1efea3-4bac-4e08-9d2b-e895ad78e617" providerId="ADAL" clId="{7A756DA6-0CED-424C-B45D-676500AE422F}" dt="2024-06-07T20:40:59.935" v="74"/>
          <ac:picMkLst>
            <pc:docMk/>
            <pc:sldMk cId="4232415862" sldId="680"/>
            <ac:picMk id="12" creationId="{8EAA7F8E-E928-E150-3394-B79E0547C4A5}"/>
          </ac:picMkLst>
        </pc:picChg>
        <pc:picChg chg="add mod">
          <ac:chgData name="Hill, Edward" userId="1b1efea3-4bac-4e08-9d2b-e895ad78e617" providerId="ADAL" clId="{7A756DA6-0CED-424C-B45D-676500AE422F}" dt="2024-06-07T20:40:59.935" v="74"/>
          <ac:picMkLst>
            <pc:docMk/>
            <pc:sldMk cId="4232415862" sldId="680"/>
            <ac:picMk id="14" creationId="{1D55D8F3-1C9A-7BA6-1662-9BE072C68902}"/>
          </ac:picMkLst>
        </pc:picChg>
        <pc:picChg chg="add mod">
          <ac:chgData name="Hill, Edward" userId="1b1efea3-4bac-4e08-9d2b-e895ad78e617" providerId="ADAL" clId="{7A756DA6-0CED-424C-B45D-676500AE422F}" dt="2024-06-07T20:40:59.935" v="74"/>
          <ac:picMkLst>
            <pc:docMk/>
            <pc:sldMk cId="4232415862" sldId="680"/>
            <ac:picMk id="16" creationId="{08192298-DBCC-E622-9767-0D9C4F28ADDB}"/>
          </ac:picMkLst>
        </pc:picChg>
        <pc:picChg chg="add mod">
          <ac:chgData name="Hill, Edward" userId="1b1efea3-4bac-4e08-9d2b-e895ad78e617" providerId="ADAL" clId="{7A756DA6-0CED-424C-B45D-676500AE422F}" dt="2024-06-07T20:40:59.935" v="74"/>
          <ac:picMkLst>
            <pc:docMk/>
            <pc:sldMk cId="4232415862" sldId="680"/>
            <ac:picMk id="18" creationId="{C0B6E8E7-610C-004D-C4C2-D7834F0CD53B}"/>
          </ac:picMkLst>
        </pc:picChg>
        <pc:picChg chg="add mod">
          <ac:chgData name="Hill, Edward" userId="1b1efea3-4bac-4e08-9d2b-e895ad78e617" providerId="ADAL" clId="{7A756DA6-0CED-424C-B45D-676500AE422F}" dt="2024-06-07T20:40:59.935" v="74"/>
          <ac:picMkLst>
            <pc:docMk/>
            <pc:sldMk cId="4232415862" sldId="680"/>
            <ac:picMk id="25" creationId="{515B3A3E-14CE-6046-5182-43465031D6C5}"/>
          </ac:picMkLst>
        </pc:picChg>
        <pc:cxnChg chg="add mod">
          <ac:chgData name="Hill, Edward" userId="1b1efea3-4bac-4e08-9d2b-e895ad78e617" providerId="ADAL" clId="{7A756DA6-0CED-424C-B45D-676500AE422F}" dt="2024-06-07T20:40:59.935" v="74"/>
          <ac:cxnSpMkLst>
            <pc:docMk/>
            <pc:sldMk cId="4232415862" sldId="680"/>
            <ac:cxnSpMk id="6" creationId="{B7970A1C-C1C3-96EB-44F7-6A1A0D6E8663}"/>
          </ac:cxnSpMkLst>
        </pc:cxnChg>
        <pc:cxnChg chg="del">
          <ac:chgData name="Hill, Edward" userId="1b1efea3-4bac-4e08-9d2b-e895ad78e617" providerId="ADAL" clId="{7A756DA6-0CED-424C-B45D-676500AE422F}" dt="2024-06-07T20:40:56.936" v="72" actId="478"/>
          <ac:cxnSpMkLst>
            <pc:docMk/>
            <pc:sldMk cId="4232415862" sldId="680"/>
            <ac:cxnSpMk id="8" creationId="{00000000-0000-0000-0000-000000000000}"/>
          </ac:cxnSpMkLst>
        </pc:cxnChg>
        <pc:cxnChg chg="add del mod">
          <ac:chgData name="Hill, Edward" userId="1b1efea3-4bac-4e08-9d2b-e895ad78e617" providerId="ADAL" clId="{7A756DA6-0CED-424C-B45D-676500AE422F}" dt="2024-06-07T20:41:14.381" v="76" actId="478"/>
          <ac:cxnSpMkLst>
            <pc:docMk/>
            <pc:sldMk cId="4232415862" sldId="680"/>
            <ac:cxnSpMk id="31" creationId="{93A27362-2847-2A38-41B4-3C338FC62913}"/>
          </ac:cxnSpMkLst>
        </pc:cxnChg>
      </pc:sldChg>
      <pc:sldChg chg="del">
        <pc:chgData name="Hill, Edward" userId="1b1efea3-4bac-4e08-9d2b-e895ad78e617" providerId="ADAL" clId="{7A756DA6-0CED-424C-B45D-676500AE422F}" dt="2024-06-07T20:36:15.404" v="1" actId="2696"/>
        <pc:sldMkLst>
          <pc:docMk/>
          <pc:sldMk cId="3345142123" sldId="681"/>
        </pc:sldMkLst>
      </pc:sldChg>
      <pc:sldChg chg="del">
        <pc:chgData name="Hill, Edward" userId="1b1efea3-4bac-4e08-9d2b-e895ad78e617" providerId="ADAL" clId="{7A756DA6-0CED-424C-B45D-676500AE422F}" dt="2024-06-07T20:36:16.390" v="2" actId="2696"/>
        <pc:sldMkLst>
          <pc:docMk/>
          <pc:sldMk cId="1573519880" sldId="682"/>
        </pc:sldMkLst>
      </pc:sldChg>
      <pc:sldChg chg="del">
        <pc:chgData name="Hill, Edward" userId="1b1efea3-4bac-4e08-9d2b-e895ad78e617" providerId="ADAL" clId="{7A756DA6-0CED-424C-B45D-676500AE422F}" dt="2024-06-07T20:36:24.240" v="3" actId="2696"/>
        <pc:sldMkLst>
          <pc:docMk/>
          <pc:sldMk cId="350314838" sldId="683"/>
        </pc:sldMkLst>
      </pc:sldChg>
      <pc:sldMasterChg chg="del delSldLayout">
        <pc:chgData name="Hill, Edward" userId="1b1efea3-4bac-4e08-9d2b-e895ad78e617" providerId="ADAL" clId="{7A756DA6-0CED-424C-B45D-676500AE422F}" dt="2024-06-07T20:41:53.627" v="94" actId="2696"/>
        <pc:sldMasterMkLst>
          <pc:docMk/>
          <pc:sldMasterMk cId="2601816518" sldId="2147483711"/>
        </pc:sldMasterMkLst>
        <pc:sldLayoutChg chg="del">
          <pc:chgData name="Hill, Edward" userId="1b1efea3-4bac-4e08-9d2b-e895ad78e617" providerId="ADAL" clId="{7A756DA6-0CED-424C-B45D-676500AE422F}" dt="2024-06-07T20:41:53.614" v="83" actId="2696"/>
          <pc:sldLayoutMkLst>
            <pc:docMk/>
            <pc:sldMasterMk cId="2601816518" sldId="2147483711"/>
            <pc:sldLayoutMk cId="1374948187" sldId="2147483712"/>
          </pc:sldLayoutMkLst>
        </pc:sldLayoutChg>
        <pc:sldLayoutChg chg="del">
          <pc:chgData name="Hill, Edward" userId="1b1efea3-4bac-4e08-9d2b-e895ad78e617" providerId="ADAL" clId="{7A756DA6-0CED-424C-B45D-676500AE422F}" dt="2024-06-07T20:41:53.615" v="84" actId="2696"/>
          <pc:sldLayoutMkLst>
            <pc:docMk/>
            <pc:sldMasterMk cId="2601816518" sldId="2147483711"/>
            <pc:sldLayoutMk cId="3386072775" sldId="2147483713"/>
          </pc:sldLayoutMkLst>
        </pc:sldLayoutChg>
        <pc:sldLayoutChg chg="del">
          <pc:chgData name="Hill, Edward" userId="1b1efea3-4bac-4e08-9d2b-e895ad78e617" providerId="ADAL" clId="{7A756DA6-0CED-424C-B45D-676500AE422F}" dt="2024-06-07T20:41:53.616" v="85" actId="2696"/>
          <pc:sldLayoutMkLst>
            <pc:docMk/>
            <pc:sldMasterMk cId="2601816518" sldId="2147483711"/>
            <pc:sldLayoutMk cId="2793722000" sldId="2147483714"/>
          </pc:sldLayoutMkLst>
        </pc:sldLayoutChg>
        <pc:sldLayoutChg chg="del">
          <pc:chgData name="Hill, Edward" userId="1b1efea3-4bac-4e08-9d2b-e895ad78e617" providerId="ADAL" clId="{7A756DA6-0CED-424C-B45D-676500AE422F}" dt="2024-06-07T20:41:53.617" v="86" actId="2696"/>
          <pc:sldLayoutMkLst>
            <pc:docMk/>
            <pc:sldMasterMk cId="2601816518" sldId="2147483711"/>
            <pc:sldLayoutMk cId="3135885812" sldId="2147483715"/>
          </pc:sldLayoutMkLst>
        </pc:sldLayoutChg>
        <pc:sldLayoutChg chg="del">
          <pc:chgData name="Hill, Edward" userId="1b1efea3-4bac-4e08-9d2b-e895ad78e617" providerId="ADAL" clId="{7A756DA6-0CED-424C-B45D-676500AE422F}" dt="2024-06-07T20:41:53.618" v="87" actId="2696"/>
          <pc:sldLayoutMkLst>
            <pc:docMk/>
            <pc:sldMasterMk cId="2601816518" sldId="2147483711"/>
            <pc:sldLayoutMk cId="144318813" sldId="2147483716"/>
          </pc:sldLayoutMkLst>
        </pc:sldLayoutChg>
        <pc:sldLayoutChg chg="del">
          <pc:chgData name="Hill, Edward" userId="1b1efea3-4bac-4e08-9d2b-e895ad78e617" providerId="ADAL" clId="{7A756DA6-0CED-424C-B45D-676500AE422F}" dt="2024-06-07T20:41:53.619" v="88" actId="2696"/>
          <pc:sldLayoutMkLst>
            <pc:docMk/>
            <pc:sldMasterMk cId="2601816518" sldId="2147483711"/>
            <pc:sldLayoutMk cId="3383648688" sldId="2147483717"/>
          </pc:sldLayoutMkLst>
        </pc:sldLayoutChg>
        <pc:sldLayoutChg chg="del">
          <pc:chgData name="Hill, Edward" userId="1b1efea3-4bac-4e08-9d2b-e895ad78e617" providerId="ADAL" clId="{7A756DA6-0CED-424C-B45D-676500AE422F}" dt="2024-06-07T20:41:53.620" v="89" actId="2696"/>
          <pc:sldLayoutMkLst>
            <pc:docMk/>
            <pc:sldMasterMk cId="2601816518" sldId="2147483711"/>
            <pc:sldLayoutMk cId="2910774655" sldId="2147483718"/>
          </pc:sldLayoutMkLst>
        </pc:sldLayoutChg>
        <pc:sldLayoutChg chg="del">
          <pc:chgData name="Hill, Edward" userId="1b1efea3-4bac-4e08-9d2b-e895ad78e617" providerId="ADAL" clId="{7A756DA6-0CED-424C-B45D-676500AE422F}" dt="2024-06-07T20:41:53.621" v="90" actId="2696"/>
          <pc:sldLayoutMkLst>
            <pc:docMk/>
            <pc:sldMasterMk cId="2601816518" sldId="2147483711"/>
            <pc:sldLayoutMk cId="4225535752" sldId="2147483719"/>
          </pc:sldLayoutMkLst>
        </pc:sldLayoutChg>
        <pc:sldLayoutChg chg="del">
          <pc:chgData name="Hill, Edward" userId="1b1efea3-4bac-4e08-9d2b-e895ad78e617" providerId="ADAL" clId="{7A756DA6-0CED-424C-B45D-676500AE422F}" dt="2024-06-07T20:41:53.623" v="91" actId="2696"/>
          <pc:sldLayoutMkLst>
            <pc:docMk/>
            <pc:sldMasterMk cId="2601816518" sldId="2147483711"/>
            <pc:sldLayoutMk cId="292842697" sldId="2147483720"/>
          </pc:sldLayoutMkLst>
        </pc:sldLayoutChg>
        <pc:sldLayoutChg chg="del">
          <pc:chgData name="Hill, Edward" userId="1b1efea3-4bac-4e08-9d2b-e895ad78e617" providerId="ADAL" clId="{7A756DA6-0CED-424C-B45D-676500AE422F}" dt="2024-06-07T20:41:53.624" v="92" actId="2696"/>
          <pc:sldLayoutMkLst>
            <pc:docMk/>
            <pc:sldMasterMk cId="2601816518" sldId="2147483711"/>
            <pc:sldLayoutMk cId="2206918731" sldId="2147483721"/>
          </pc:sldLayoutMkLst>
        </pc:sldLayoutChg>
        <pc:sldLayoutChg chg="del">
          <pc:chgData name="Hill, Edward" userId="1b1efea3-4bac-4e08-9d2b-e895ad78e617" providerId="ADAL" clId="{7A756DA6-0CED-424C-B45D-676500AE422F}" dt="2024-06-07T20:41:53.625" v="93" actId="2696"/>
          <pc:sldLayoutMkLst>
            <pc:docMk/>
            <pc:sldMasterMk cId="2601816518" sldId="2147483711"/>
            <pc:sldLayoutMk cId="1955829332" sldId="214748372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90AE2-56E4-0E43-89B5-1A1973350F5F}" type="datetimeFigureOut">
              <a:rPr lang="en-US" smtClean="0"/>
              <a:t>6/14/24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8DBD2-F930-6A48-A0C0-BFFE6897E667}" type="slidenum">
              <a:rPr lang="en-US" smtClean="0"/>
              <a:t>‹#›</a:t>
            </a:fld>
            <a:endParaRPr lang="en-US"/>
          </a:p>
        </p:txBody>
      </p:sp>
    </p:spTree>
    <p:extLst>
      <p:ext uri="{BB962C8B-B14F-4D97-AF65-F5344CB8AC3E}">
        <p14:creationId xmlns:p14="http://schemas.microsoft.com/office/powerpoint/2010/main" val="2225807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A8DBA8-5DD3-4905-88E8-AD3F8DF4C81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302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887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645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43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4145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837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08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797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361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08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547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effectLst/>
                <a:latin typeface="Helvetica" pitchFamily="2" charset="0"/>
              </a:rPr>
              <a:t>There are essentially two main ways in which infectious diseases of livestock can</a:t>
            </a:r>
          </a:p>
          <a:p>
            <a:r>
              <a:rPr lang="en-GB" sz="2800" dirty="0">
                <a:effectLst/>
                <a:latin typeface="Helvetica" pitchFamily="2" charset="0"/>
              </a:rPr>
              <a:t>be controlled: either by the direct action of farmers who take the initiative for disease control and</a:t>
            </a:r>
          </a:p>
          <a:p>
            <a:r>
              <a:rPr lang="en-GB" sz="2800" dirty="0">
                <a:effectLst/>
                <a:latin typeface="Helvetica" pitchFamily="2" charset="0"/>
              </a:rPr>
              <a:t>prevention on their farm; </a:t>
            </a:r>
          </a:p>
          <a:p>
            <a:endParaRPr lang="en-GB" sz="2800" dirty="0">
              <a:effectLst/>
              <a:latin typeface="Helvetica" pitchFamily="2" charset="0"/>
            </a:endParaRPr>
          </a:p>
          <a:p>
            <a:r>
              <a:rPr lang="en-GB" sz="2800" dirty="0">
                <a:effectLst/>
                <a:latin typeface="Helvetica" pitchFamily="2" charset="0"/>
              </a:rPr>
              <a:t>Examples in the UK include the voluntary removal of cattle persistently infected with BVDV.</a:t>
            </a:r>
          </a:p>
          <a:p>
            <a:endParaRPr lang="en-GB" sz="2800" dirty="0">
              <a:effectLst/>
              <a:latin typeface="Helvetica" pitchFamily="2" charset="0"/>
            </a:endParaRPr>
          </a:p>
          <a:p>
            <a:r>
              <a:rPr lang="en-GB" sz="2800" dirty="0">
                <a:effectLst/>
                <a:latin typeface="Helvetica" pitchFamily="2" charset="0"/>
              </a:rPr>
              <a:t>Or by national bodies imposing control measures. Examples include the imposed movement</a:t>
            </a:r>
          </a:p>
          <a:p>
            <a:r>
              <a:rPr lang="en-GB" sz="2800" dirty="0">
                <a:effectLst/>
                <a:latin typeface="Helvetica" pitchFamily="2" charset="0"/>
              </a:rPr>
              <a:t>restrictions and at-risk culling that occurred during the 2001 FMD outbreak.</a:t>
            </a:r>
          </a:p>
          <a:p>
            <a:endParaRPr lang="en-GB" sz="2800" dirty="0">
              <a:effectLst/>
              <a:latin typeface="Helvetica" pitchFamily="2" charset="0"/>
            </a:endParaRPr>
          </a:p>
          <a:p>
            <a:r>
              <a:rPr lang="en-GB" sz="2800" dirty="0">
                <a:effectLst/>
                <a:latin typeface="Helvetica" pitchFamily="2" charset="0"/>
              </a:rPr>
              <a:t>Document describes how the government will manage an outbreak or incident of exotic notifiable disease (those not normally present in the country) of animals including poultry in England</a:t>
            </a:r>
          </a:p>
          <a:p>
            <a:endParaRPr lang="en-GB" sz="2800" dirty="0">
              <a:effectLst/>
              <a:latin typeface="Helvetica" pitchFamily="2"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654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3340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8367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497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Data informed configurations: </a:t>
            </a:r>
            <a:r>
              <a:rPr lang="en-GB" sz="1800" dirty="0">
                <a:effectLst/>
                <a:latin typeface="Arial" panose="020B0604020202020204" pitchFamily="34" charset="0"/>
                <a:ea typeface="Arial" panose="020B0604020202020204" pitchFamily="34" charset="0"/>
              </a:rPr>
              <a:t>used the interview results to parameterise: (</a:t>
            </a:r>
            <a:r>
              <a:rPr lang="en-GB" sz="1800" dirty="0" err="1">
                <a:effectLst/>
                <a:latin typeface="Arial" panose="020B0604020202020204" pitchFamily="34" charset="0"/>
                <a:ea typeface="Arial" panose="020B0604020202020204" pitchFamily="34" charset="0"/>
              </a:rPr>
              <a:t>i</a:t>
            </a:r>
            <a:r>
              <a:rPr lang="en-GB" sz="1800" dirty="0">
                <a:effectLst/>
                <a:latin typeface="Arial" panose="020B0604020202020204" pitchFamily="34" charset="0"/>
                <a:ea typeface="Arial" panose="020B0604020202020204" pitchFamily="34" charset="0"/>
              </a:rPr>
              <a:t>) the split of holdings between behavioural groups; (ii) in each behavioural group the partitioning of the holdings between the different intervention timings .</a:t>
            </a:r>
            <a:endParaRPr kumimoji="0" lang="en-GB" sz="1200" b="0" i="0" u="none" strike="noStrike" cap="none" normalizeH="0" baseline="0" dirty="0">
              <a:ln>
                <a:noFill/>
              </a:ln>
              <a:solidFill>
                <a:schemeClr val="tx1"/>
              </a:solidFill>
              <a:effectLst/>
            </a:endParaRPr>
          </a:p>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9443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533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44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1200"/>
              </a:spcAft>
            </a:pPr>
            <a:r>
              <a:rPr lang="en-GB" sz="1800" dirty="0">
                <a:effectLst/>
                <a:latin typeface="Arial" panose="020B0604020202020204" pitchFamily="34" charset="0"/>
                <a:ea typeface="Arial" panose="020B0604020202020204" pitchFamily="34" charset="0"/>
              </a:rPr>
              <a:t>For our </a:t>
            </a:r>
            <a:r>
              <a:rPr lang="en-GB" sz="1800" i="1" dirty="0">
                <a:effectLst/>
                <a:latin typeface="Arial" panose="020B0604020202020204" pitchFamily="34" charset="0"/>
                <a:ea typeface="Arial" panose="020B0604020202020204" pitchFamily="34" charset="0"/>
              </a:rPr>
              <a:t>strong parasitism </a:t>
            </a:r>
            <a:r>
              <a:rPr lang="en-GB" sz="1800" dirty="0">
                <a:effectLst/>
                <a:latin typeface="Arial" panose="020B0604020202020204" pitchFamily="34" charset="0"/>
                <a:ea typeface="Arial" panose="020B0604020202020204" pitchFamily="34" charset="0"/>
              </a:rPr>
              <a:t>realisations there were examples where outbreaks resulted in few onward infections beyond the initial three infected holdings (seeded with infection at the beginning of the simulation). In such instances, one would be willing to spend a higher amount per intervention unit whilst keeping the strategy cost-effective compared with the baseline strategy (reflected by 2.2% of simulations returning a threshold unit intervention cost above 2). </a:t>
            </a:r>
          </a:p>
          <a:p>
            <a:pPr>
              <a:lnSpc>
                <a:spcPct val="115000"/>
              </a:lnSpc>
              <a:spcBef>
                <a:spcPts val="1200"/>
              </a:spcBef>
              <a:spcAft>
                <a:spcPts val="1200"/>
              </a:spcAft>
            </a:pPr>
            <a:endParaRPr lang="en-GB" sz="1800" dirty="0">
              <a:effectLst/>
              <a:latin typeface="Arial" panose="020B0604020202020204" pitchFamily="34" charset="0"/>
              <a:ea typeface="Arial" panose="020B0604020202020204" pitchFamily="34" charset="0"/>
            </a:endParaRPr>
          </a:p>
          <a:p>
            <a:pPr>
              <a:lnSpc>
                <a:spcPct val="115000"/>
              </a:lnSpc>
              <a:spcBef>
                <a:spcPts val="1200"/>
              </a:spcBef>
              <a:spcAft>
                <a:spcPts val="1200"/>
              </a:spcAft>
            </a:pPr>
            <a:r>
              <a:rPr lang="en-GB" sz="1800" dirty="0">
                <a:effectLst/>
                <a:latin typeface="Arial" panose="020B0604020202020204" pitchFamily="34" charset="0"/>
                <a:ea typeface="Arial" panose="020B0604020202020204" pitchFamily="34" charset="0"/>
              </a:rPr>
              <a:t>Meanwhile, the threshold unit intervention cost exhibited more variability for </a:t>
            </a:r>
            <a:r>
              <a:rPr lang="en-GB" sz="1800" i="1" dirty="0">
                <a:effectLst/>
                <a:latin typeface="Arial" panose="020B0604020202020204" pitchFamily="34" charset="0"/>
                <a:ea typeface="Arial" panose="020B0604020202020204" pitchFamily="34" charset="0"/>
              </a:rPr>
              <a:t>weak parasitism</a:t>
            </a:r>
            <a:r>
              <a:rPr lang="en-GB" sz="1800" dirty="0">
                <a:effectLst/>
                <a:latin typeface="Arial" panose="020B0604020202020204" pitchFamily="34" charset="0"/>
                <a:ea typeface="Arial" panose="020B0604020202020204" pitchFamily="34" charset="0"/>
              </a:rPr>
              <a:t> than in most other scenarios, spanning 0 to 11.5. It was very likely to be in the range of 0.5 to 1, with a small chance of it being larger than 2 (achieved in 10.1% of simulations).</a:t>
            </a:r>
          </a:p>
          <a:p>
            <a:pPr>
              <a:lnSpc>
                <a:spcPct val="115000"/>
              </a:lnSpc>
              <a:spcBef>
                <a:spcPts val="1200"/>
              </a:spcBef>
              <a:spcAft>
                <a:spcPts val="1200"/>
              </a:spcAft>
            </a:pPr>
            <a:endParaRPr lang="en-GB" sz="1800" dirty="0">
              <a:effectLst/>
              <a:latin typeface="Arial" panose="020B0604020202020204" pitchFamily="34" charset="0"/>
              <a:ea typeface="Arial" panose="020B0604020202020204" pitchFamily="34" charset="0"/>
            </a:endParaRPr>
          </a:p>
          <a:p>
            <a:pPr>
              <a:lnSpc>
                <a:spcPct val="115000"/>
              </a:lnSpc>
              <a:spcBef>
                <a:spcPts val="1200"/>
              </a:spcBef>
              <a:spcAft>
                <a:spcPts val="1200"/>
              </a:spcAft>
            </a:pPr>
            <a:r>
              <a:rPr lang="en-GB" sz="1800" dirty="0">
                <a:effectLst/>
                <a:latin typeface="Arial" panose="020B0604020202020204" pitchFamily="34" charset="0"/>
                <a:ea typeface="Arial" panose="020B0604020202020204" pitchFamily="34" charset="0"/>
              </a:rPr>
              <a:t>Similar outcomes for the non-data informed heterogenous behavioural configurations &amp; data informed heterogenous behavioural configuration.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162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Intensity of shading corresponds to the percentage of holdings infected during the entire outbreak when the initial </a:t>
            </a:r>
            <a:r>
              <a:rPr lang="en-GB" dirty="0" err="1"/>
              <a:t>infecteds</a:t>
            </a:r>
            <a:r>
              <a:rPr lang="en-GB" dirty="0"/>
              <a:t> were located within that region; darker shading corresponds to higher values.</a:t>
            </a: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846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Are other intervention practices available to farmers that can lower infection risk against their herd that may have different associations with psychosocial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u="none" strike="noStrike" dirty="0">
                <a:solidFill>
                  <a:srgbClr val="E7E9EA"/>
                </a:solidFill>
                <a:effectLst/>
                <a:latin typeface="TwitterChirp"/>
              </a:rPr>
              <a:t>As with any model, not capable of perfectly replicating the biological real-world system &amp; multiple simplifying assumptions made</a:t>
            </a: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827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0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Calibri" panose="020F0502020204030204" pitchFamily="34" charset="0"/>
              </a:rPr>
              <a:t>This work was conducted as part of the BBSRC-funded Farmer-led Epidemic and Endemic Disease-management project, hereafter referred to as the FEED project. The FEED project is an interdisciplinary research group including mathematical modellers, behavioural scientists and veterinarians from the University of Warwick and University of Nottingham.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It is recognised that farmer behaviour is critical to reduce the spread of an infection, thereby enhancing animal welfare and reducing economic losses.  Therefore, one of the overall goals of the FEED project is to further our understanding of the different factors that drive farmer behaviour in response to a disease outbreak.</a:t>
            </a:r>
          </a:p>
          <a:p>
            <a:endParaRPr lang="en-GB" sz="1800" dirty="0">
              <a:effectLst/>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Furthermore, though disease transmission models are a useful aid for giving insights on the potential impacts of control strategies, they usually focus on the effect of nationally imposed control and treat farmers as having similar behaviours towards disease management.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0981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8DBD2-F930-6A48-A0C0-BFFE6897E667}" type="slidenum">
              <a:rPr lang="en-US" smtClean="0"/>
              <a:t>30</a:t>
            </a:fld>
            <a:endParaRPr lang="en-US"/>
          </a:p>
        </p:txBody>
      </p:sp>
    </p:spTree>
    <p:extLst>
      <p:ext uri="{BB962C8B-B14F-4D97-AF65-F5344CB8AC3E}">
        <p14:creationId xmlns:p14="http://schemas.microsoft.com/office/powerpoint/2010/main" val="258271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3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171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621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90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34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0473A1-1B7A-4245-8AFD-5B1ED5F871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2781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107505" y="3717032"/>
            <a:ext cx="7056784" cy="1296144"/>
          </a:xfrm>
        </p:spPr>
        <p:txBody>
          <a:bodyPr/>
          <a:lstStyle>
            <a:lvl1pPr>
              <a:defRPr sz="3000"/>
            </a:lvl1pPr>
          </a:lstStyle>
          <a:p>
            <a:pPr lvl="0"/>
            <a:r>
              <a:rPr lang="en-GB" altLang="en-US" noProof="0"/>
              <a:t>Click to edit Master title style</a:t>
            </a:r>
            <a:endParaRPr lang="en-GB" altLang="en-US" noProof="0"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
            <a:ext cx="9144000" cy="5377815"/>
          </a:xfrm>
          <a:prstGeom prst="rect">
            <a:avLst/>
          </a:prstGeom>
        </p:spPr>
      </p:pic>
      <p:sp>
        <p:nvSpPr>
          <p:cNvPr id="49156" name="Rectangle 4"/>
          <p:cNvSpPr>
            <a:spLocks noGrp="1" noChangeArrowheads="1"/>
          </p:cNvSpPr>
          <p:nvPr>
            <p:ph type="subTitle" idx="1"/>
          </p:nvPr>
        </p:nvSpPr>
        <p:spPr>
          <a:xfrm>
            <a:off x="107504" y="5013177"/>
            <a:ext cx="6400800" cy="1327299"/>
          </a:xfrm>
        </p:spPr>
        <p:txBody>
          <a:bodyPr/>
          <a:lstStyle>
            <a:lvl1pPr marL="0" indent="0" algn="l">
              <a:buFontTx/>
              <a:buNone/>
              <a:defRPr/>
            </a:lvl1pPr>
          </a:lstStyle>
          <a:p>
            <a:pPr lvl="0"/>
            <a:r>
              <a:rPr lang="en-GB" altLang="en-US" noProof="0"/>
              <a:t>Click to edit Master subtitle style</a:t>
            </a:r>
            <a:endParaRPr lang="en-GB" altLang="en-US" noProof="0" dirty="0"/>
          </a:p>
        </p:txBody>
      </p:sp>
    </p:spTree>
    <p:extLst>
      <p:ext uri="{BB962C8B-B14F-4D97-AF65-F5344CB8AC3E}">
        <p14:creationId xmlns:p14="http://schemas.microsoft.com/office/powerpoint/2010/main" val="144266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GB"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F2DA786-226B-42DD-93E8-A1CF6097432C}"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114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A548C52-FFFD-49F6-B265-F7E72DF156EB}"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645717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2578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228600"/>
            <a:ext cx="56769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A5EEF6-EF9C-46E6-8B5F-3F5CA92D3B8D}"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34220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107505" y="3717032"/>
            <a:ext cx="7056784" cy="1296144"/>
          </a:xfrm>
        </p:spPr>
        <p:txBody>
          <a:bodyPr/>
          <a:lstStyle>
            <a:lvl1pPr>
              <a:defRPr sz="3000"/>
            </a:lvl1pPr>
          </a:lstStyle>
          <a:p>
            <a:pPr lvl="0"/>
            <a:r>
              <a:rPr lang="en-GB" altLang="en-US" noProof="0"/>
              <a:t>Click to edit Master title style</a:t>
            </a:r>
            <a:endParaRPr lang="en-GB" altLang="en-US" noProof="0"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
            <a:ext cx="9144000" cy="5377815"/>
          </a:xfrm>
          <a:prstGeom prst="rect">
            <a:avLst/>
          </a:prstGeom>
        </p:spPr>
      </p:pic>
      <p:sp>
        <p:nvSpPr>
          <p:cNvPr id="49156" name="Rectangle 4"/>
          <p:cNvSpPr>
            <a:spLocks noGrp="1" noChangeArrowheads="1"/>
          </p:cNvSpPr>
          <p:nvPr>
            <p:ph type="subTitle" idx="1"/>
          </p:nvPr>
        </p:nvSpPr>
        <p:spPr>
          <a:xfrm>
            <a:off x="107504" y="5013177"/>
            <a:ext cx="6400800" cy="1327299"/>
          </a:xfrm>
        </p:spPr>
        <p:txBody>
          <a:bodyPr/>
          <a:lstStyle>
            <a:lvl1pPr marL="0" indent="0" algn="l">
              <a:buFontTx/>
              <a:buNone/>
              <a:defRPr/>
            </a:lvl1pPr>
          </a:lstStyle>
          <a:p>
            <a:pPr lvl="0"/>
            <a:r>
              <a:rPr lang="en-GB" altLang="en-US" noProof="0"/>
              <a:t>Click to edit Master subtitle style</a:t>
            </a:r>
            <a:endParaRPr lang="en-GB" altLang="en-US" noProof="0" dirty="0"/>
          </a:p>
        </p:txBody>
      </p:sp>
    </p:spTree>
    <p:extLst>
      <p:ext uri="{BB962C8B-B14F-4D97-AF65-F5344CB8AC3E}">
        <p14:creationId xmlns:p14="http://schemas.microsoft.com/office/powerpoint/2010/main" val="1182746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251520" y="2780928"/>
            <a:ext cx="7056784" cy="1296144"/>
          </a:xfrm>
        </p:spPr>
        <p:txBody>
          <a:bodyPr/>
          <a:lstStyle>
            <a:lvl1pPr>
              <a:defRPr sz="3000"/>
            </a:lvl1pPr>
          </a:lstStyle>
          <a:p>
            <a:pPr lvl="0"/>
            <a:r>
              <a:rPr lang="en-GB"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4045919"/>
            <a:ext cx="6400800" cy="1327299"/>
          </a:xfrm>
        </p:spPr>
        <p:txBody>
          <a:bodyPr/>
          <a:lstStyle>
            <a:lvl1pPr marL="0" indent="0" algn="l">
              <a:buFontTx/>
              <a:buNone/>
              <a:defRPr/>
            </a:lvl1pPr>
          </a:lstStyle>
          <a:p>
            <a:pPr lvl="0"/>
            <a:r>
              <a:rPr lang="en-GB" altLang="en-US" noProof="0"/>
              <a:t>Click to edit Master subtitle style</a:t>
            </a:r>
            <a:endParaRPr lang="en-GB" altLang="en-US" noProof="0"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2923696"/>
          </a:xfrm>
          <a:prstGeom prst="rect">
            <a:avLst/>
          </a:prstGeom>
        </p:spPr>
      </p:pic>
    </p:spTree>
    <p:extLst>
      <p:ext uri="{BB962C8B-B14F-4D97-AF65-F5344CB8AC3E}">
        <p14:creationId xmlns:p14="http://schemas.microsoft.com/office/powerpoint/2010/main" val="2329233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70D8804-937B-40C3-8369-0CF62D082B6D}"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123324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bwMode="auto">
          <a:xfrm>
            <a:off x="1" y="5661248"/>
            <a:ext cx="9154649"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2" name="Title 1"/>
          <p:cNvSpPr>
            <a:spLocks noGrp="1"/>
          </p:cNvSpPr>
          <p:nvPr>
            <p:ph type="title" hasCustomPrompt="1"/>
          </p:nvPr>
        </p:nvSpPr>
        <p:spPr>
          <a:xfrm>
            <a:off x="685800" y="1550981"/>
            <a:ext cx="7772400" cy="1362075"/>
          </a:xfrm>
        </p:spPr>
        <p:txBody>
          <a:bodyPr anchor="t"/>
          <a:lstStyle>
            <a:lvl1pPr algn="l">
              <a:defRPr sz="3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t"/>
          <a:lstStyle>
            <a:lvl1pPr marL="0" indent="0">
              <a:buNone/>
              <a:defRPr sz="24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DF8B94E-925D-4A32-90AE-A4FAA5B8065E}"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9144000" cy="1377314"/>
          </a:xfrm>
          <a:prstGeom prst="rect">
            <a:avLst/>
          </a:prstGeom>
        </p:spPr>
      </p:pic>
    </p:spTree>
    <p:extLst>
      <p:ext uri="{BB962C8B-B14F-4D97-AF65-F5344CB8AC3E}">
        <p14:creationId xmlns:p14="http://schemas.microsoft.com/office/powerpoint/2010/main" val="958680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3716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3716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A76B3E9-7FF0-4902-80F9-E8997D5A0E30}"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12223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7203937-7804-4435-8F73-564F70BF0477}"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698990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89CFF8C-A83F-461F-AEDD-249687053BE5}"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62410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251520" y="2780928"/>
            <a:ext cx="7056784" cy="1296144"/>
          </a:xfrm>
        </p:spPr>
        <p:txBody>
          <a:bodyPr/>
          <a:lstStyle>
            <a:lvl1pPr>
              <a:defRPr sz="3000"/>
            </a:lvl1pPr>
          </a:lstStyle>
          <a:p>
            <a:pPr lvl="0"/>
            <a:r>
              <a:rPr lang="en-GB"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4045919"/>
            <a:ext cx="6400800" cy="1327299"/>
          </a:xfrm>
        </p:spPr>
        <p:txBody>
          <a:bodyPr/>
          <a:lstStyle>
            <a:lvl1pPr marL="0" indent="0" algn="l">
              <a:buFontTx/>
              <a:buNone/>
              <a:defRPr/>
            </a:lvl1pPr>
          </a:lstStyle>
          <a:p>
            <a:pPr lvl="0"/>
            <a:r>
              <a:rPr lang="en-GB" altLang="en-US" noProof="0"/>
              <a:t>Click to edit Master subtitle style</a:t>
            </a:r>
            <a:endParaRPr lang="en-GB" altLang="en-US" noProof="0"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2923696"/>
          </a:xfrm>
          <a:prstGeom prst="rect">
            <a:avLst/>
          </a:prstGeom>
        </p:spPr>
      </p:pic>
    </p:spTree>
    <p:extLst>
      <p:ext uri="{BB962C8B-B14F-4D97-AF65-F5344CB8AC3E}">
        <p14:creationId xmlns:p14="http://schemas.microsoft.com/office/powerpoint/2010/main" val="2775782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8DD0086-8934-43DE-AB7F-FE2D8ACF740C}"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562735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GB"/>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4278CB3-4A42-4C7D-9227-6531CAA8D3EB}"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825411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GB"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F2DA786-226B-42DD-93E8-A1CF6097432C}"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882116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A548C52-FFFD-49F6-B265-F7E72DF156EB}"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077279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2578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228600"/>
            <a:ext cx="56769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A5EEF6-EF9C-46E6-8B5F-3F5CA92D3B8D}"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336379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2773128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412074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2777124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3591670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3460951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70D8804-937B-40C3-8369-0CF62D082B6D}"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90775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3605904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1044521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4043719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1289700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594247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14/06/2024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dirty="0"/>
          </a:p>
        </p:txBody>
      </p:sp>
    </p:spTree>
    <p:extLst>
      <p:ext uri="{BB962C8B-B14F-4D97-AF65-F5344CB8AC3E}">
        <p14:creationId xmlns:p14="http://schemas.microsoft.com/office/powerpoint/2010/main" val="3721232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MARLON\User57\e\edsnad\Documents\My Pictures\PPt\4-3_split_8-12_sky_blue.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844"/>
            <a:ext cx="9144000" cy="5369308"/>
          </a:xfrm>
          <a:prstGeom prst="rect">
            <a:avLst/>
          </a:prstGeom>
          <a:noFill/>
          <a:extLst>
            <a:ext uri="{909E8E84-426E-40DD-AFC4-6F175D3DCCD1}">
              <a14:hiddenFill xmlns:a14="http://schemas.microsoft.com/office/drawing/2010/main">
                <a:solidFill>
                  <a:srgbClr val="FFFFFF"/>
                </a:solidFill>
              </a14:hiddenFill>
            </a:ext>
          </a:extLst>
        </p:spPr>
      </p:pic>
      <p:sp>
        <p:nvSpPr>
          <p:cNvPr id="49155" name="Rectangle 3"/>
          <p:cNvSpPr>
            <a:spLocks noGrp="1" noChangeArrowheads="1"/>
          </p:cNvSpPr>
          <p:nvPr>
            <p:ph type="ctrTitle"/>
          </p:nvPr>
        </p:nvSpPr>
        <p:spPr>
          <a:xfrm>
            <a:off x="112986" y="4221088"/>
            <a:ext cx="7056784" cy="1296144"/>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107504" y="5486077"/>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pic>
        <p:nvPicPr>
          <p:cNvPr id="5" name="Picture 2" descr="\\MARLON\User57\e\edsnad\Documents\My Pictures\PPt\4-3_split_8-12_sky_blu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844"/>
            <a:ext cx="9144000" cy="536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514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251520" y="3861048"/>
            <a:ext cx="7056784" cy="1296144"/>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5198045"/>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pic>
        <p:nvPicPr>
          <p:cNvPr id="5" name="Picture 3" descr="\\MARLON\User57\e\edsnad\Documents\My Pictures\PPt\4-3_split_4-12_sky_blue.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18" y="0"/>
            <a:ext cx="9144000" cy="315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MARLON\User57\e\edsnad\Documents\My Pictures\PPt\4-3_split_4-12_sky_blu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218" y="0"/>
            <a:ext cx="9144000" cy="31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3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4" name="Rectangle 4"/>
          <p:cNvSpPr>
            <a:spLocks noGrp="1" noChangeArrowheads="1"/>
          </p:cNvSpPr>
          <p:nvPr>
            <p:ph type="dt" sz="half" idx="10"/>
          </p:nvPr>
        </p:nvSpPr>
        <p:spPr>
          <a:ln/>
        </p:spPr>
        <p:txBody>
          <a:bodyPr/>
          <a:lstStyle>
            <a:lvl1pPr>
              <a:defRPr/>
            </a:lvl1pPr>
          </a:lstStyle>
          <a:p>
            <a:pPr>
              <a:defRPr/>
            </a:pPr>
            <a:endParaRPr lang="en-GB" altLang="en-US" dirty="0">
              <a:solidFill>
                <a:srgbClr val="0000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smtClean="0">
                <a:solidFill>
                  <a:srgbClr val="000000"/>
                </a:solidFill>
              </a:rPr>
              <a:pPr>
                <a:defRPr/>
              </a:pPr>
              <a:t>‹#›</a:t>
            </a:fld>
            <a:endParaRPr lang="en-GB" alt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6984632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098" name="Picture 2" descr="\\MARLON\User57\e\edsnad\Documents\My Pictures\PPt\4-3_split_1-12_sky_blue.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9144000" cy="13952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685800" y="1550979"/>
            <a:ext cx="7772400" cy="1362075"/>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smtClean="0">
                <a:solidFill>
                  <a:srgbClr val="000000"/>
                </a:solidFill>
              </a:rPr>
              <a:pPr>
                <a:defRPr/>
              </a:pPr>
              <a:t>‹#›</a:t>
            </a:fld>
            <a:endParaRPr lang="en-GB" altLang="en-US">
              <a:solidFill>
                <a:srgbClr val="000000"/>
              </a:solidFill>
            </a:endParaRPr>
          </a:p>
        </p:txBody>
      </p:sp>
      <p:pic>
        <p:nvPicPr>
          <p:cNvPr id="8" name="Picture 2" descr="\\MARLON\User57\e\edsnad\Documents\My Pictures\PPt\4-3_split_1-12_sky_blu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139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01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bwMode="auto">
          <a:xfrm>
            <a:off x="1" y="5661248"/>
            <a:ext cx="9154649"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2" name="Title 1"/>
          <p:cNvSpPr>
            <a:spLocks noGrp="1"/>
          </p:cNvSpPr>
          <p:nvPr>
            <p:ph type="title" hasCustomPrompt="1"/>
          </p:nvPr>
        </p:nvSpPr>
        <p:spPr>
          <a:xfrm>
            <a:off x="685800" y="1550981"/>
            <a:ext cx="7772400" cy="1362075"/>
          </a:xfrm>
        </p:spPr>
        <p:txBody>
          <a:bodyPr anchor="t"/>
          <a:lstStyle>
            <a:lvl1pPr algn="l">
              <a:defRPr sz="3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t"/>
          <a:lstStyle>
            <a:lvl1pPr marL="0" indent="0">
              <a:buNone/>
              <a:defRPr sz="24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DF8B94E-925D-4A32-90AE-A4FAA5B8065E}"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9144000" cy="1377314"/>
          </a:xfrm>
          <a:prstGeom prst="rect">
            <a:avLst/>
          </a:prstGeom>
        </p:spPr>
      </p:pic>
    </p:spTree>
    <p:extLst>
      <p:ext uri="{BB962C8B-B14F-4D97-AF65-F5344CB8AC3E}">
        <p14:creationId xmlns:p14="http://schemas.microsoft.com/office/powerpoint/2010/main" val="5618430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smtClean="0">
                <a:solidFill>
                  <a:srgbClr val="000000"/>
                </a:solidFill>
              </a:rPr>
              <a:pPr>
                <a:defRPr/>
              </a:pPr>
              <a:t>‹#›</a:t>
            </a:fld>
            <a:endParaRPr lang="en-GB" altLang="en-US">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7424082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smtClean="0">
                <a:solidFill>
                  <a:srgbClr val="000000"/>
                </a:solidFill>
              </a:rPr>
              <a:pPr>
                <a:defRPr/>
              </a:pPr>
              <a:t>‹#›</a:t>
            </a:fld>
            <a:endParaRPr lang="en-GB" altLang="en-US">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34280409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smtClean="0">
                <a:solidFill>
                  <a:srgbClr val="000000"/>
                </a:solidFill>
              </a:rPr>
              <a:pPr>
                <a:defRPr/>
              </a:pPr>
              <a:t>‹#›</a:t>
            </a:fld>
            <a:endParaRPr lang="en-GB" altLang="en-US">
              <a:solidFill>
                <a:srgbClr val="000000"/>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3206534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smtClean="0">
                <a:solidFill>
                  <a:srgbClr val="000000"/>
                </a:solidFill>
              </a:rPr>
              <a:pPr>
                <a:defRPr/>
              </a:pPr>
              <a:t>‹#›</a:t>
            </a:fld>
            <a:endParaRPr lang="en-GB" altLang="en-US">
              <a:solidFill>
                <a:srgbClr val="000000"/>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3185206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smtClean="0">
                <a:solidFill>
                  <a:srgbClr val="000000"/>
                </a:solidFill>
              </a:rPr>
              <a:pPr>
                <a:defRPr/>
              </a:pPr>
              <a:t>‹#›</a:t>
            </a:fld>
            <a:endParaRPr lang="en-GB" altLang="en-US">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1746388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smtClean="0">
                <a:solidFill>
                  <a:srgbClr val="000000"/>
                </a:solidFill>
              </a:rPr>
              <a:pPr>
                <a:defRPr/>
              </a:pPr>
              <a:t>‹#›</a:t>
            </a:fld>
            <a:endParaRPr lang="en-GB" altLang="en-US">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26084914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smtClean="0">
                <a:solidFill>
                  <a:srgbClr val="000000"/>
                </a:solidFill>
              </a:rPr>
              <a:pPr>
                <a:defRPr/>
              </a:pPr>
              <a:t>‹#›</a:t>
            </a:fld>
            <a:endParaRPr lang="en-GB" alt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20349075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2" name="Vertical Title 1"/>
          <p:cNvSpPr>
            <a:spLocks noGrp="1"/>
          </p:cNvSpPr>
          <p:nvPr>
            <p:ph type="title" orient="vert"/>
          </p:nvPr>
        </p:nvSpPr>
        <p:spPr>
          <a:xfrm>
            <a:off x="6515100" y="228600"/>
            <a:ext cx="1943100"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228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smtClean="0">
                <a:solidFill>
                  <a:srgbClr val="000000"/>
                </a:solidFill>
              </a:rPr>
              <a:pPr>
                <a:defRPr/>
              </a:pPr>
              <a:t>‹#›</a:t>
            </a:fld>
            <a:endParaRPr lang="en-GB" alt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Tree>
    <p:extLst>
      <p:ext uri="{BB962C8B-B14F-4D97-AF65-F5344CB8AC3E}">
        <p14:creationId xmlns:p14="http://schemas.microsoft.com/office/powerpoint/2010/main" val="3192554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3716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3716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A76B3E9-7FF0-4902-80F9-E8997D5A0E30}"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16268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7203937-7804-4435-8F73-564F70BF0477}"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39686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89CFF8C-A83F-461F-AEDD-249687053BE5}"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142540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8DD0086-8934-43DE-AB7F-FE2D8ACF740C}"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252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GB"/>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4278CB3-4A42-4C7D-9227-6531CAA8D3EB}"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428708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8.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bwMode="auto">
          <a:xfrm>
            <a:off x="1" y="5959929"/>
            <a:ext cx="9150350" cy="898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3716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GB" altLang="en-US" dirty="0"/>
          </a:p>
        </p:txBody>
      </p:sp>
      <p:sp>
        <p:nvSpPr>
          <p:cNvPr id="2" name="Rectangle 4"/>
          <p:cNvSpPr>
            <a:spLocks noGrp="1" noChangeArrowheads="1"/>
          </p:cNvSpPr>
          <p:nvPr>
            <p:ph type="dt" sz="half" idx="2"/>
          </p:nvPr>
        </p:nvSpPr>
        <p:spPr bwMode="auto">
          <a:xfrm>
            <a:off x="152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050">
                <a:latin typeface="+mn-lt"/>
                <a:cs typeface="+mn-cs"/>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1029" name="Rectangle 5"/>
          <p:cNvSpPr>
            <a:spLocks noGrp="1" noChangeArrowheads="1"/>
          </p:cNvSpPr>
          <p:nvPr>
            <p:ph type="ftr" sz="quarter" idx="3"/>
          </p:nvPr>
        </p:nvSpPr>
        <p:spPr bwMode="auto">
          <a:xfrm>
            <a:off x="3276600" y="55626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050">
                <a:latin typeface="+mn-lt"/>
                <a:cs typeface="+mn-cs"/>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1030" name="Rectangle 6"/>
          <p:cNvSpPr>
            <a:spLocks noGrp="1" noChangeArrowheads="1"/>
          </p:cNvSpPr>
          <p:nvPr>
            <p:ph type="sldNum" sz="quarter" idx="4"/>
          </p:nvPr>
        </p:nvSpPr>
        <p:spPr bwMode="auto">
          <a:xfrm>
            <a:off x="7010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050">
                <a:latin typeface="+mn-lt"/>
                <a:cs typeface="+mn-cs"/>
              </a:defRPr>
            </a:lvl1pPr>
          </a:lstStyle>
          <a:p>
            <a:pPr fontAlgn="base">
              <a:spcBef>
                <a:spcPct val="0"/>
              </a:spcBef>
              <a:spcAft>
                <a:spcPct val="0"/>
              </a:spcAft>
              <a:defRPr/>
            </a:pPr>
            <a:fld id="{8B2FC1F5-3F11-4F4C-98D3-E04A951B33C5}"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784507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Calibri" pitchFamily="34" charset="0"/>
        </a:defRPr>
      </a:lvl2pPr>
      <a:lvl3pPr algn="l" rtl="0" eaLnBrk="1" fontAlgn="base" hangingPunct="1">
        <a:spcBef>
          <a:spcPct val="0"/>
        </a:spcBef>
        <a:spcAft>
          <a:spcPct val="0"/>
        </a:spcAft>
        <a:defRPr sz="3300" b="1">
          <a:solidFill>
            <a:schemeClr val="tx2"/>
          </a:solidFill>
          <a:latin typeface="Calibri" pitchFamily="34" charset="0"/>
        </a:defRPr>
      </a:lvl3pPr>
      <a:lvl4pPr algn="l" rtl="0" eaLnBrk="1" fontAlgn="base" hangingPunct="1">
        <a:spcBef>
          <a:spcPct val="0"/>
        </a:spcBef>
        <a:spcAft>
          <a:spcPct val="0"/>
        </a:spcAft>
        <a:defRPr sz="3300" b="1">
          <a:solidFill>
            <a:schemeClr val="tx2"/>
          </a:solidFill>
          <a:latin typeface="Calibri" pitchFamily="34" charset="0"/>
        </a:defRPr>
      </a:lvl4pPr>
      <a:lvl5pPr algn="l" rtl="0" eaLnBrk="1" fontAlgn="base" hangingPunct="1">
        <a:spcBef>
          <a:spcPct val="0"/>
        </a:spcBef>
        <a:spcAft>
          <a:spcPct val="0"/>
        </a:spcAft>
        <a:defRPr sz="3300" b="1">
          <a:solidFill>
            <a:schemeClr val="tx2"/>
          </a:solidFill>
          <a:latin typeface="Calibri" pitchFamily="34" charset="0"/>
        </a:defRPr>
      </a:lvl5pPr>
      <a:lvl6pPr marL="342900" algn="l" rtl="0" eaLnBrk="1" fontAlgn="base" hangingPunct="1">
        <a:spcBef>
          <a:spcPct val="0"/>
        </a:spcBef>
        <a:spcAft>
          <a:spcPct val="0"/>
        </a:spcAft>
        <a:defRPr sz="3300" b="1">
          <a:solidFill>
            <a:schemeClr val="tx2"/>
          </a:solidFill>
          <a:latin typeface="Arial" charset="0"/>
        </a:defRPr>
      </a:lvl6pPr>
      <a:lvl7pPr marL="685800" algn="l" rtl="0" eaLnBrk="1" fontAlgn="base" hangingPunct="1">
        <a:spcBef>
          <a:spcPct val="0"/>
        </a:spcBef>
        <a:spcAft>
          <a:spcPct val="0"/>
        </a:spcAft>
        <a:defRPr sz="3300" b="1">
          <a:solidFill>
            <a:schemeClr val="tx2"/>
          </a:solidFill>
          <a:latin typeface="Arial" charset="0"/>
        </a:defRPr>
      </a:lvl7pPr>
      <a:lvl8pPr marL="1028700" algn="l" rtl="0" eaLnBrk="1" fontAlgn="base" hangingPunct="1">
        <a:spcBef>
          <a:spcPct val="0"/>
        </a:spcBef>
        <a:spcAft>
          <a:spcPct val="0"/>
        </a:spcAft>
        <a:defRPr sz="3300" b="1">
          <a:solidFill>
            <a:schemeClr val="tx2"/>
          </a:solidFill>
          <a:latin typeface="Arial" charset="0"/>
        </a:defRPr>
      </a:lvl8pPr>
      <a:lvl9pPr marL="1371600" algn="l" rtl="0" eaLnBrk="1" fontAlgn="base" hangingPunct="1">
        <a:spcBef>
          <a:spcPct val="0"/>
        </a:spcBef>
        <a:spcAft>
          <a:spcPct val="0"/>
        </a:spcAft>
        <a:defRPr sz="3300" b="1">
          <a:solidFill>
            <a:schemeClr val="tx2"/>
          </a:solidFill>
          <a:latin typeface="Arial" charset="0"/>
        </a:defRPr>
      </a:lvl9pPr>
    </p:titleStyle>
    <p:bodyStyle>
      <a:lvl1pPr marL="342900" indent="-342900" algn="l" rtl="0" eaLnBrk="1" fontAlgn="base" hangingPunct="1">
        <a:spcBef>
          <a:spcPct val="20000"/>
        </a:spcBef>
        <a:spcAft>
          <a:spcPct val="0"/>
        </a:spcAft>
        <a:buFontTx/>
        <a:buBlip>
          <a:blip r:embed="rId15"/>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bwMode="auto">
          <a:xfrm>
            <a:off x="1" y="5959929"/>
            <a:ext cx="9150350" cy="898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3716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GB" altLang="en-US" dirty="0"/>
          </a:p>
        </p:txBody>
      </p:sp>
      <p:sp>
        <p:nvSpPr>
          <p:cNvPr id="2" name="Rectangle 4"/>
          <p:cNvSpPr>
            <a:spLocks noGrp="1" noChangeArrowheads="1"/>
          </p:cNvSpPr>
          <p:nvPr>
            <p:ph type="dt" sz="half" idx="2"/>
          </p:nvPr>
        </p:nvSpPr>
        <p:spPr bwMode="auto">
          <a:xfrm>
            <a:off x="152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050">
                <a:latin typeface="+mn-lt"/>
                <a:cs typeface="+mn-cs"/>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1029" name="Rectangle 5"/>
          <p:cNvSpPr>
            <a:spLocks noGrp="1" noChangeArrowheads="1"/>
          </p:cNvSpPr>
          <p:nvPr>
            <p:ph type="ftr" sz="quarter" idx="3"/>
          </p:nvPr>
        </p:nvSpPr>
        <p:spPr bwMode="auto">
          <a:xfrm>
            <a:off x="3276600" y="55626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050">
                <a:latin typeface="+mn-lt"/>
                <a:cs typeface="+mn-cs"/>
              </a:defRPr>
            </a:lvl1pPr>
          </a:lstStyle>
          <a:p>
            <a:pPr fontAlgn="base">
              <a:spcBef>
                <a:spcPct val="0"/>
              </a:spcBef>
              <a:spcAft>
                <a:spcPct val="0"/>
              </a:spcAft>
              <a:defRPr/>
            </a:pPr>
            <a:endParaRPr lang="en-GB" altLang="en-US">
              <a:solidFill>
                <a:srgbClr val="000000"/>
              </a:solidFill>
              <a:ea typeface="ＭＳ Ｐゴシック" pitchFamily="34" charset="-128"/>
            </a:endParaRPr>
          </a:p>
        </p:txBody>
      </p:sp>
      <p:sp>
        <p:nvSpPr>
          <p:cNvPr id="1030" name="Rectangle 6"/>
          <p:cNvSpPr>
            <a:spLocks noGrp="1" noChangeArrowheads="1"/>
          </p:cNvSpPr>
          <p:nvPr>
            <p:ph type="sldNum" sz="quarter" idx="4"/>
          </p:nvPr>
        </p:nvSpPr>
        <p:spPr bwMode="auto">
          <a:xfrm>
            <a:off x="7010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050">
                <a:latin typeface="+mn-lt"/>
                <a:cs typeface="+mn-cs"/>
              </a:defRPr>
            </a:lvl1pPr>
          </a:lstStyle>
          <a:p>
            <a:pPr fontAlgn="base">
              <a:spcBef>
                <a:spcPct val="0"/>
              </a:spcBef>
              <a:spcAft>
                <a:spcPct val="0"/>
              </a:spcAft>
              <a:defRPr/>
            </a:pPr>
            <a:fld id="{8B2FC1F5-3F11-4F4C-98D3-E04A951B33C5}" type="slidenum">
              <a:rPr lang="en-GB" altLang="en-US" smtClean="0">
                <a:solidFill>
                  <a:srgbClr val="000000"/>
                </a:solidFill>
                <a:ea typeface="ＭＳ Ｐゴシック" pitchFamily="34" charset="-128"/>
              </a:rPr>
              <a:pPr fontAlgn="base">
                <a:spcBef>
                  <a:spcPct val="0"/>
                </a:spcBef>
                <a:spcAft>
                  <a:spcPct val="0"/>
                </a:spcAft>
                <a:defRPr/>
              </a:pPr>
              <a:t>‹#›</a:t>
            </a:fld>
            <a:endParaRPr lang="en-GB" altLang="en-US">
              <a:solidFill>
                <a:srgbClr val="000000"/>
              </a:solidFill>
              <a:ea typeface="ＭＳ Ｐゴシック" pitchFamily="34" charset="-128"/>
            </a:endParaRPr>
          </a:p>
        </p:txBody>
      </p:sp>
    </p:spTree>
    <p:extLst>
      <p:ext uri="{BB962C8B-B14F-4D97-AF65-F5344CB8AC3E}">
        <p14:creationId xmlns:p14="http://schemas.microsoft.com/office/powerpoint/2010/main" val="31928862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Calibri" pitchFamily="34" charset="0"/>
        </a:defRPr>
      </a:lvl2pPr>
      <a:lvl3pPr algn="l" rtl="0" eaLnBrk="1" fontAlgn="base" hangingPunct="1">
        <a:spcBef>
          <a:spcPct val="0"/>
        </a:spcBef>
        <a:spcAft>
          <a:spcPct val="0"/>
        </a:spcAft>
        <a:defRPr sz="3300" b="1">
          <a:solidFill>
            <a:schemeClr val="tx2"/>
          </a:solidFill>
          <a:latin typeface="Calibri" pitchFamily="34" charset="0"/>
        </a:defRPr>
      </a:lvl3pPr>
      <a:lvl4pPr algn="l" rtl="0" eaLnBrk="1" fontAlgn="base" hangingPunct="1">
        <a:spcBef>
          <a:spcPct val="0"/>
        </a:spcBef>
        <a:spcAft>
          <a:spcPct val="0"/>
        </a:spcAft>
        <a:defRPr sz="3300" b="1">
          <a:solidFill>
            <a:schemeClr val="tx2"/>
          </a:solidFill>
          <a:latin typeface="Calibri" pitchFamily="34" charset="0"/>
        </a:defRPr>
      </a:lvl4pPr>
      <a:lvl5pPr algn="l" rtl="0" eaLnBrk="1" fontAlgn="base" hangingPunct="1">
        <a:spcBef>
          <a:spcPct val="0"/>
        </a:spcBef>
        <a:spcAft>
          <a:spcPct val="0"/>
        </a:spcAft>
        <a:defRPr sz="3300" b="1">
          <a:solidFill>
            <a:schemeClr val="tx2"/>
          </a:solidFill>
          <a:latin typeface="Calibri" pitchFamily="34" charset="0"/>
        </a:defRPr>
      </a:lvl5pPr>
      <a:lvl6pPr marL="342900" algn="l" rtl="0" eaLnBrk="1" fontAlgn="base" hangingPunct="1">
        <a:spcBef>
          <a:spcPct val="0"/>
        </a:spcBef>
        <a:spcAft>
          <a:spcPct val="0"/>
        </a:spcAft>
        <a:defRPr sz="3300" b="1">
          <a:solidFill>
            <a:schemeClr val="tx2"/>
          </a:solidFill>
          <a:latin typeface="Arial" charset="0"/>
        </a:defRPr>
      </a:lvl6pPr>
      <a:lvl7pPr marL="685800" algn="l" rtl="0" eaLnBrk="1" fontAlgn="base" hangingPunct="1">
        <a:spcBef>
          <a:spcPct val="0"/>
        </a:spcBef>
        <a:spcAft>
          <a:spcPct val="0"/>
        </a:spcAft>
        <a:defRPr sz="3300" b="1">
          <a:solidFill>
            <a:schemeClr val="tx2"/>
          </a:solidFill>
          <a:latin typeface="Arial" charset="0"/>
        </a:defRPr>
      </a:lvl7pPr>
      <a:lvl8pPr marL="1028700" algn="l" rtl="0" eaLnBrk="1" fontAlgn="base" hangingPunct="1">
        <a:spcBef>
          <a:spcPct val="0"/>
        </a:spcBef>
        <a:spcAft>
          <a:spcPct val="0"/>
        </a:spcAft>
        <a:defRPr sz="3300" b="1">
          <a:solidFill>
            <a:schemeClr val="tx2"/>
          </a:solidFill>
          <a:latin typeface="Arial" charset="0"/>
        </a:defRPr>
      </a:lvl8pPr>
      <a:lvl9pPr marL="1371600" algn="l" rtl="0" eaLnBrk="1" fontAlgn="base" hangingPunct="1">
        <a:spcBef>
          <a:spcPct val="0"/>
        </a:spcBef>
        <a:spcAft>
          <a:spcPct val="0"/>
        </a:spcAft>
        <a:defRPr sz="3300" b="1">
          <a:solidFill>
            <a:schemeClr val="tx2"/>
          </a:solidFill>
          <a:latin typeface="Arial" charset="0"/>
        </a:defRPr>
      </a:lvl9pPr>
    </p:titleStyle>
    <p:bodyStyle>
      <a:lvl1pPr marL="342900" indent="-342900" algn="l" rtl="0" eaLnBrk="1" fontAlgn="base" hangingPunct="1">
        <a:spcBef>
          <a:spcPct val="20000"/>
        </a:spcBef>
        <a:spcAft>
          <a:spcPct val="0"/>
        </a:spcAft>
        <a:buFontTx/>
        <a:buBlip>
          <a:blip r:embed="rId15"/>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84978-FF33-4943-AA93-CA0F6CF72124}" type="datetimeFigureOut">
              <a:rPr lang="en-GB" smtClean="0"/>
              <a:t>14/06/2024</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35110-1EFC-4265-8B99-12D554FCCDAB}" type="slidenum">
              <a:rPr lang="en-GB" smtClean="0"/>
              <a:t>‹#›</a:t>
            </a:fld>
            <a:endParaRPr lang="en-GB" dirty="0"/>
          </a:p>
        </p:txBody>
      </p:sp>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0" y="5882"/>
            <a:ext cx="9144000" cy="1508760"/>
          </a:xfrm>
          <a:prstGeom prst="rect">
            <a:avLst/>
          </a:prstGeom>
        </p:spPr>
      </p:pic>
    </p:spTree>
    <p:extLst>
      <p:ext uri="{BB962C8B-B14F-4D97-AF65-F5344CB8AC3E}">
        <p14:creationId xmlns:p14="http://schemas.microsoft.com/office/powerpoint/2010/main" val="92774353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6021288"/>
            <a:ext cx="9144000" cy="594360"/>
          </a:xfrm>
          <a:prstGeom prst="rect">
            <a:avLst/>
          </a:prstGeom>
        </p:spPr>
      </p:pic>
      <p:sp>
        <p:nvSpPr>
          <p:cNvPr id="1027" name="Rectangle 2"/>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371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152400" y="5562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fld id="{DB681CDB-1460-4058-B0FB-67E7821DF079}" type="datetimeFigureOut">
              <a:rPr lang="en-GB" smtClean="0">
                <a:solidFill>
                  <a:srgbClr val="000000"/>
                </a:solidFill>
              </a:rPr>
              <a:pPr/>
              <a:t>14/06/2024</a:t>
            </a:fld>
            <a:endParaRPr lang="en-GB">
              <a:solidFill>
                <a:srgbClr val="000000"/>
              </a:solidFill>
            </a:endParaRPr>
          </a:p>
        </p:txBody>
      </p:sp>
      <p:sp>
        <p:nvSpPr>
          <p:cNvPr id="1029" name="Rectangle 5"/>
          <p:cNvSpPr>
            <a:spLocks noGrp="1" noChangeArrowheads="1"/>
          </p:cNvSpPr>
          <p:nvPr>
            <p:ph type="ftr" sz="quarter" idx="3"/>
          </p:nvPr>
        </p:nvSpPr>
        <p:spPr bwMode="auto">
          <a:xfrm>
            <a:off x="3276600" y="5562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endParaRPr lang="en-GB">
              <a:solidFill>
                <a:srgbClr val="000000"/>
              </a:solidFill>
            </a:endParaRPr>
          </a:p>
        </p:txBody>
      </p:sp>
      <p:sp>
        <p:nvSpPr>
          <p:cNvPr id="1030" name="Rectangle 6"/>
          <p:cNvSpPr>
            <a:spLocks noGrp="1" noChangeArrowheads="1"/>
          </p:cNvSpPr>
          <p:nvPr>
            <p:ph type="sldNum" sz="quarter" idx="4"/>
          </p:nvPr>
        </p:nvSpPr>
        <p:spPr bwMode="auto">
          <a:xfrm>
            <a:off x="7010400" y="5562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fld id="{54D500EE-64B6-4FEA-98F7-513B27DD14A7}"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70737145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18.png"/><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hyperlink" Target="https://bvdfree.org.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assets.publishing.service.gov.uk/government/uploads/system/uploads/attachment_data/file/1095427/Contingency_Plan_for_Exotic_Notifiable_Diseases_of_Animals_in_England.pdf" TargetMode="External"/><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feed.warwick.ac.uk/"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5.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edmhill.github.io/" TargetMode="External"/><Relationship Id="rId5" Type="http://schemas.openxmlformats.org/officeDocument/2006/relationships/hyperlink" Target="https://feed.warwick.ac.uk/" TargetMode="External"/><Relationship Id="rId4" Type="http://schemas.openxmlformats.org/officeDocument/2006/relationships/hyperlink" Target="https://doi.org/10.1016/j.prevetmed.2023.10601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18.png"/><Relationship Id="rId2" Type="http://schemas.openxmlformats.org/officeDocument/2006/relationships/hyperlink" Target="https://sbiderpresents.podbean.com/" TargetMode="External"/><Relationship Id="rId1" Type="http://schemas.openxmlformats.org/officeDocument/2006/relationships/slideLayout" Target="../slideLayouts/slideLayout3.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hyperlink" Target="https://sbidercareerspodcast.podbean.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8.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hyperlink" Target="https://doi.org/10.1016/j.prevetmed.2023.1060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p:nvPr>
        </p:nvSpPr>
        <p:spPr>
          <a:xfrm>
            <a:off x="0" y="1882110"/>
            <a:ext cx="9144000" cy="1470025"/>
          </a:xfrm>
        </p:spPr>
        <p:txBody>
          <a:bodyPr>
            <a:noAutofit/>
          </a:bodyPr>
          <a:lstStyle/>
          <a:p>
            <a:pPr fontAlgn="base"/>
            <a:r>
              <a:rPr lang="en-GB" dirty="0"/>
              <a:t>Incorporating heterogeneity in farmer disease control behaviour into a livestock disease transmission model </a:t>
            </a:r>
          </a:p>
        </p:txBody>
      </p:sp>
      <p:sp>
        <p:nvSpPr>
          <p:cNvPr id="6" name="Rectangle 5">
            <a:extLst>
              <a:ext uri="{FF2B5EF4-FFF2-40B4-BE49-F238E27FC236}">
                <a16:creationId xmlns:a16="http://schemas.microsoft.com/office/drawing/2014/main" id="{CE1EF257-A77F-DB4D-90EC-59CD6E4A4AB5}"/>
              </a:ext>
            </a:extLst>
          </p:cNvPr>
          <p:cNvSpPr/>
          <p:nvPr/>
        </p:nvSpPr>
        <p:spPr>
          <a:xfrm>
            <a:off x="0" y="3806615"/>
            <a:ext cx="9144000" cy="1846659"/>
          </a:xfrm>
          <a:prstGeom prst="rect">
            <a:avLst/>
          </a:prstGeom>
        </p:spPr>
        <p:txBody>
          <a:bodyPr wrap="square">
            <a:spAutoFit/>
          </a:bodyPr>
          <a:lstStyle/>
          <a:p>
            <a:pPr algn="ctr">
              <a:defRPr/>
            </a:pPr>
            <a:r>
              <a:rPr lang="en-US" sz="2200" b="1" dirty="0">
                <a:solidFill>
                  <a:prstClr val="black"/>
                </a:solidFill>
                <a:latin typeface="+mj-lt"/>
              </a:rPr>
              <a:t>Ed Hill</a:t>
            </a:r>
            <a:r>
              <a:rPr lang="en-US" sz="2200" dirty="0">
                <a:solidFill>
                  <a:prstClr val="black"/>
                </a:solidFill>
                <a:latin typeface="+mj-lt"/>
              </a:rPr>
              <a:t>, Naomi Prosser, Paul Brown, Eamonn Ferguson, Martin Green, </a:t>
            </a:r>
          </a:p>
          <a:p>
            <a:pPr algn="ctr">
              <a:defRPr/>
            </a:pPr>
            <a:r>
              <a:rPr lang="en-US" sz="2200" dirty="0">
                <a:solidFill>
                  <a:prstClr val="black"/>
                </a:solidFill>
                <a:latin typeface="+mj-lt"/>
              </a:rPr>
              <a:t>Jasmeet </a:t>
            </a:r>
            <a:r>
              <a:rPr lang="en-US" sz="2200" dirty="0" err="1">
                <a:solidFill>
                  <a:prstClr val="black"/>
                </a:solidFill>
                <a:latin typeface="+mj-lt"/>
              </a:rPr>
              <a:t>Kaler</a:t>
            </a:r>
            <a:r>
              <a:rPr lang="en-US" sz="2200" dirty="0">
                <a:solidFill>
                  <a:prstClr val="black"/>
                </a:solidFill>
                <a:latin typeface="+mj-lt"/>
              </a:rPr>
              <a:t>, Martin Green, Matt Keeling, Mike </a:t>
            </a:r>
            <a:r>
              <a:rPr lang="en-US" sz="2200" dirty="0" err="1">
                <a:solidFill>
                  <a:prstClr val="black"/>
                </a:solidFill>
                <a:latin typeface="+mj-lt"/>
              </a:rPr>
              <a:t>Tildesley</a:t>
            </a:r>
            <a:endParaRPr lang="en-US" sz="2200" dirty="0">
              <a:solidFill>
                <a:prstClr val="black"/>
              </a:solidFill>
            </a:endParaRPr>
          </a:p>
          <a:p>
            <a:pPr lvl="0" algn="ctr">
              <a:defRPr/>
            </a:pPr>
            <a:endParaRPr kumimoji="0" lang="en-US" sz="2600" b="1" i="0" u="none" strike="noStrike" kern="1200" cap="none" spc="0" normalizeH="0" baseline="0" noProof="0" dirty="0">
              <a:ln>
                <a:noFill/>
              </a:ln>
              <a:solidFill>
                <a:prstClr val="black"/>
              </a:solidFill>
              <a:effectLst/>
              <a:uLnTx/>
              <a:uFillTx/>
              <a:latin typeface="+mj-lt"/>
              <a:ea typeface="+mn-ea"/>
              <a:cs typeface="+mn-cs"/>
            </a:endParaRPr>
          </a:p>
          <a:p>
            <a:pPr lvl="0" algn="ctr">
              <a:defRPr/>
            </a:pPr>
            <a:r>
              <a:rPr kumimoji="0" lang="en-GB" sz="2200" b="0" i="0" u="none" strike="noStrike" kern="1200" cap="none" spc="0" normalizeH="0" baseline="0" noProof="0" dirty="0">
                <a:ln>
                  <a:noFill/>
                </a:ln>
                <a:solidFill>
                  <a:prstClr val="black"/>
                </a:solidFill>
                <a:effectLst/>
                <a:uLnTx/>
                <a:uFillTx/>
                <a:latin typeface="+mj-lt"/>
                <a:ea typeface="+mn-ea"/>
                <a:cs typeface="+mn-cs"/>
              </a:rPr>
              <a:t>Zeeman Institute: Systems Biology &amp; Infectious Disease </a:t>
            </a:r>
          </a:p>
          <a:p>
            <a:pPr lvl="0" algn="ctr">
              <a:defRPr/>
            </a:pPr>
            <a:r>
              <a:rPr kumimoji="0" lang="en-GB" sz="2200" b="0" i="0" u="none" strike="noStrike" kern="1200" cap="none" spc="0" normalizeH="0" baseline="0" noProof="0" dirty="0">
                <a:ln>
                  <a:noFill/>
                </a:ln>
                <a:solidFill>
                  <a:prstClr val="black"/>
                </a:solidFill>
                <a:effectLst/>
                <a:uLnTx/>
                <a:uFillTx/>
                <a:latin typeface="+mj-lt"/>
                <a:ea typeface="+mn-ea"/>
                <a:cs typeface="+mn-cs"/>
              </a:rPr>
              <a:t>Epidemiology Research (SBIDER), University of Warwick</a:t>
            </a:r>
          </a:p>
        </p:txBody>
      </p:sp>
      <p:pic>
        <p:nvPicPr>
          <p:cNvPr id="5" name="Picture 4" descr="Icon&#10;&#10;Description automatically generated">
            <a:extLst>
              <a:ext uri="{FF2B5EF4-FFF2-40B4-BE49-F238E27FC236}">
                <a16:creationId xmlns:a16="http://schemas.microsoft.com/office/drawing/2014/main" id="{E8461D95-9750-FD4C-836A-549D4CAD6B7D}"/>
              </a:ext>
            </a:extLst>
          </p:cNvPr>
          <p:cNvPicPr>
            <a:picLocks noChangeAspect="1"/>
          </p:cNvPicPr>
          <p:nvPr/>
        </p:nvPicPr>
        <p:blipFill>
          <a:blip r:embed="rId3"/>
          <a:stretch>
            <a:fillRect/>
          </a:stretch>
        </p:blipFill>
        <p:spPr>
          <a:xfrm>
            <a:off x="535477" y="5804112"/>
            <a:ext cx="3343669" cy="688858"/>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1D6CC3F3-872E-3A76-BF43-FD8C5EB75E45}"/>
              </a:ext>
            </a:extLst>
          </p:cNvPr>
          <p:cNvPicPr>
            <a:picLocks noChangeAspect="1"/>
          </p:cNvPicPr>
          <p:nvPr/>
        </p:nvPicPr>
        <p:blipFill>
          <a:blip r:embed="rId4"/>
          <a:stretch>
            <a:fillRect/>
          </a:stretch>
        </p:blipFill>
        <p:spPr>
          <a:xfrm>
            <a:off x="6106885" y="5804112"/>
            <a:ext cx="1970315" cy="732054"/>
          </a:xfrm>
          <a:prstGeom prst="rect">
            <a:avLst/>
          </a:prstGeom>
        </p:spPr>
      </p:pic>
    </p:spTree>
    <p:extLst>
      <p:ext uri="{BB962C8B-B14F-4D97-AF65-F5344CB8AC3E}">
        <p14:creationId xmlns:p14="http://schemas.microsoft.com/office/powerpoint/2010/main" val="2685260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0" y="-112168"/>
            <a:ext cx="9143999"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Elicitation results – Farmer groupings </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14" name="Text Placeholder 3">
            <a:extLst>
              <a:ext uri="{FF2B5EF4-FFF2-40B4-BE49-F238E27FC236}">
                <a16:creationId xmlns:a16="http://schemas.microsoft.com/office/drawing/2014/main" id="{417E4380-C0FF-D1F7-97C9-A67F5806CC0E}"/>
              </a:ext>
            </a:extLst>
          </p:cNvPr>
          <p:cNvSpPr txBox="1">
            <a:spLocks/>
          </p:cNvSpPr>
          <p:nvPr/>
        </p:nvSpPr>
        <p:spPr>
          <a:xfrm>
            <a:off x="185871" y="734217"/>
            <a:ext cx="8772256"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Using k-means clustering, four groups gave best fit when clustering by two most stable covariates (trust in Governmental judgements for disease control, high physical opportunity)</a:t>
            </a:r>
          </a:p>
        </p:txBody>
      </p:sp>
      <p:pic>
        <p:nvPicPr>
          <p:cNvPr id="9" name="Picture 8" descr="Chart, bar chart&#10;&#10;Description automatically generated">
            <a:extLst>
              <a:ext uri="{FF2B5EF4-FFF2-40B4-BE49-F238E27FC236}">
                <a16:creationId xmlns:a16="http://schemas.microsoft.com/office/drawing/2014/main" id="{13222DFB-DAC1-0771-49AE-88DBB6A630CF}"/>
              </a:ext>
            </a:extLst>
          </p:cNvPr>
          <p:cNvPicPr>
            <a:picLocks noChangeAspect="1"/>
          </p:cNvPicPr>
          <p:nvPr/>
        </p:nvPicPr>
        <p:blipFill rotWithShape="1">
          <a:blip r:embed="rId4">
            <a:extLst>
              <a:ext uri="{28A0092B-C50C-407E-A947-70E740481C1C}">
                <a14:useLocalDpi xmlns:a14="http://schemas.microsoft.com/office/drawing/2010/main" val="0"/>
              </a:ext>
            </a:extLst>
          </a:blip>
          <a:srcRect r="3774" b="39308"/>
          <a:stretch/>
        </p:blipFill>
        <p:spPr>
          <a:xfrm>
            <a:off x="905761" y="2964892"/>
            <a:ext cx="7332475" cy="2936709"/>
          </a:xfrm>
          <a:prstGeom prst="rect">
            <a:avLst/>
          </a:prstGeom>
        </p:spPr>
      </p:pic>
      <p:sp>
        <p:nvSpPr>
          <p:cNvPr id="10" name="TextBox 9">
            <a:extLst>
              <a:ext uri="{FF2B5EF4-FFF2-40B4-BE49-F238E27FC236}">
                <a16:creationId xmlns:a16="http://schemas.microsoft.com/office/drawing/2014/main" id="{067F1699-4D8B-79BF-BBED-96655A2A7B5D}"/>
              </a:ext>
            </a:extLst>
          </p:cNvPr>
          <p:cNvSpPr txBox="1"/>
          <p:nvPr/>
        </p:nvSpPr>
        <p:spPr>
          <a:xfrm>
            <a:off x="1" y="2076306"/>
            <a:ext cx="9143999" cy="923330"/>
          </a:xfrm>
          <a:prstGeom prst="rect">
            <a:avLst/>
          </a:prstGeom>
          <a:noFill/>
        </p:spPr>
        <p:txBody>
          <a:bodyPr wrap="square" rtlCol="0">
            <a:spAutoFit/>
          </a:bodyPr>
          <a:lstStyle/>
          <a:p>
            <a:r>
              <a:rPr lang="en-GB" b="1" dirty="0"/>
              <a:t>Figure: Farmer groups from k-means clustering conducted on the two most stable covariates. </a:t>
            </a:r>
          </a:p>
          <a:p>
            <a:r>
              <a:rPr lang="en-GB" b="1" dirty="0"/>
              <a:t>(a) </a:t>
            </a:r>
            <a:r>
              <a:rPr lang="en-GB" dirty="0"/>
              <a:t>Mean and 95% confidence interval scores of the covariates for each group. </a:t>
            </a:r>
            <a:r>
              <a:rPr lang="en-GB" b="1" dirty="0"/>
              <a:t>(b) </a:t>
            </a:r>
            <a:r>
              <a:rPr lang="en-GB" dirty="0"/>
              <a:t>Proportion of farmers in each group that vaccinated in different stages of the outbreak.</a:t>
            </a:r>
          </a:p>
        </p:txBody>
      </p:sp>
      <p:grpSp>
        <p:nvGrpSpPr>
          <p:cNvPr id="2" name="Group 1">
            <a:extLst>
              <a:ext uri="{FF2B5EF4-FFF2-40B4-BE49-F238E27FC236}">
                <a16:creationId xmlns:a16="http://schemas.microsoft.com/office/drawing/2014/main" id="{133541FC-7262-C684-5570-36A19E784E46}"/>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14FB04DD-3AFE-92B9-05F0-77D11E24861C}"/>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DE02338D-B885-3A12-883E-4F6B9F32C32F}"/>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406740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4" name="Text Placeholder 3">
            <a:extLst>
              <a:ext uri="{FF2B5EF4-FFF2-40B4-BE49-F238E27FC236}">
                <a16:creationId xmlns:a16="http://schemas.microsoft.com/office/drawing/2014/main" id="{417E4380-C0FF-D1F7-97C9-A67F5806CC0E}"/>
              </a:ext>
            </a:extLst>
          </p:cNvPr>
          <p:cNvSpPr txBox="1">
            <a:spLocks/>
          </p:cNvSpPr>
          <p:nvPr/>
        </p:nvSpPr>
        <p:spPr>
          <a:xfrm>
            <a:off x="185871" y="734217"/>
            <a:ext cx="8772256"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Grouping using five most stable covariates, three groups gave best fit.</a:t>
            </a:r>
          </a:p>
          <a:p>
            <a:pPr>
              <a:buFont typeface="Wingdings" pitchFamily="2" charset="2"/>
              <a:buChar char="Ø"/>
            </a:pPr>
            <a:r>
              <a:rPr lang="en-GB" sz="2200" kern="0" dirty="0"/>
              <a:t>Additional covariates: Trust in vet advice, trust in other famers to control disease, herd size.</a:t>
            </a:r>
          </a:p>
        </p:txBody>
      </p:sp>
      <p:pic>
        <p:nvPicPr>
          <p:cNvPr id="11" name="Picture 10" descr="Chart&#10;&#10;Description automatically generated">
            <a:extLst>
              <a:ext uri="{FF2B5EF4-FFF2-40B4-BE49-F238E27FC236}">
                <a16:creationId xmlns:a16="http://schemas.microsoft.com/office/drawing/2014/main" id="{19A8F4B5-E668-16C4-6B3D-9D43CFFFDD4F}"/>
              </a:ext>
            </a:extLst>
          </p:cNvPr>
          <p:cNvPicPr>
            <a:picLocks noChangeAspect="1"/>
          </p:cNvPicPr>
          <p:nvPr/>
        </p:nvPicPr>
        <p:blipFill rotWithShape="1">
          <a:blip r:embed="rId4">
            <a:extLst>
              <a:ext uri="{28A0092B-C50C-407E-A947-70E740481C1C}">
                <a14:useLocalDpi xmlns:a14="http://schemas.microsoft.com/office/drawing/2010/main" val="0"/>
              </a:ext>
            </a:extLst>
          </a:blip>
          <a:srcRect b="43302"/>
          <a:stretch/>
        </p:blipFill>
        <p:spPr>
          <a:xfrm>
            <a:off x="947870" y="2964892"/>
            <a:ext cx="7620000" cy="2851484"/>
          </a:xfrm>
          <a:prstGeom prst="rect">
            <a:avLst/>
          </a:prstGeom>
        </p:spPr>
      </p:pic>
      <p:sp>
        <p:nvSpPr>
          <p:cNvPr id="12" name="Rectangle 11">
            <a:extLst>
              <a:ext uri="{FF2B5EF4-FFF2-40B4-BE49-F238E27FC236}">
                <a16:creationId xmlns:a16="http://schemas.microsoft.com/office/drawing/2014/main" id="{F79342DA-0459-4FDC-3590-44D68B3667B3}"/>
              </a:ext>
            </a:extLst>
          </p:cNvPr>
          <p:cNvSpPr/>
          <p:nvPr/>
        </p:nvSpPr>
        <p:spPr>
          <a:xfrm>
            <a:off x="0" y="-112168"/>
            <a:ext cx="9143999"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Elicitation results – Farmer groupings </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C22BBFB6-7A51-13F1-0C2C-74FCA2FD5586}"/>
              </a:ext>
            </a:extLst>
          </p:cNvPr>
          <p:cNvSpPr txBox="1"/>
          <p:nvPr/>
        </p:nvSpPr>
        <p:spPr>
          <a:xfrm>
            <a:off x="1" y="2076306"/>
            <a:ext cx="9143999" cy="923330"/>
          </a:xfrm>
          <a:prstGeom prst="rect">
            <a:avLst/>
          </a:prstGeom>
          <a:noFill/>
        </p:spPr>
        <p:txBody>
          <a:bodyPr wrap="square" rtlCol="0">
            <a:spAutoFit/>
          </a:bodyPr>
          <a:lstStyle/>
          <a:p>
            <a:r>
              <a:rPr lang="en-GB" b="1" dirty="0"/>
              <a:t>Figure: Farmer groups from k-means clustering conducted on the five most stable covariates. </a:t>
            </a:r>
          </a:p>
          <a:p>
            <a:r>
              <a:rPr lang="en-GB" b="1" dirty="0"/>
              <a:t>(a) </a:t>
            </a:r>
            <a:r>
              <a:rPr lang="en-GB" dirty="0"/>
              <a:t>Mean and 95% confidence interval scores of the covariates for each group. </a:t>
            </a:r>
            <a:r>
              <a:rPr lang="en-GB" b="1" dirty="0"/>
              <a:t>(b) </a:t>
            </a:r>
            <a:r>
              <a:rPr lang="en-GB" dirty="0"/>
              <a:t>Proportion of farmers in each group that vaccinated in different stages of the outbreak.</a:t>
            </a:r>
          </a:p>
        </p:txBody>
      </p:sp>
      <p:grpSp>
        <p:nvGrpSpPr>
          <p:cNvPr id="2" name="Group 1">
            <a:extLst>
              <a:ext uri="{FF2B5EF4-FFF2-40B4-BE49-F238E27FC236}">
                <a16:creationId xmlns:a16="http://schemas.microsoft.com/office/drawing/2014/main" id="{129CBE13-566D-ACF3-1947-E5D87130DA54}"/>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B7A7D6AC-CD20-69A2-9643-66FF996A6431}"/>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378E8356-5C67-DE7A-3186-55281E4F7AA9}"/>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11740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Study aims</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3" name="Text Placeholder 3">
            <a:extLst>
              <a:ext uri="{FF2B5EF4-FFF2-40B4-BE49-F238E27FC236}">
                <a16:creationId xmlns:a16="http://schemas.microsoft.com/office/drawing/2014/main" id="{F7BB7C36-6641-4259-5612-F3D663376000}"/>
              </a:ext>
            </a:extLst>
          </p:cNvPr>
          <p:cNvSpPr txBox="1">
            <a:spLocks/>
          </p:cNvSpPr>
          <p:nvPr/>
        </p:nvSpPr>
        <p:spPr>
          <a:xfrm>
            <a:off x="143760" y="1051795"/>
            <a:ext cx="8843829"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457200" indent="-457200">
              <a:buFont typeface="+mj-lt"/>
              <a:buAutoNum type="arabicPeriod"/>
            </a:pPr>
            <a:r>
              <a:rPr lang="en-GB" sz="2200" kern="0" dirty="0">
                <a:solidFill>
                  <a:schemeClr val="tx1">
                    <a:alpha val="10000"/>
                  </a:schemeClr>
                </a:solidFill>
              </a:rPr>
              <a:t>Elicit farmers vaccination decisions to an unfolding epidemic and link to their psychosocial and behavioural profiles (within Great Britain)</a:t>
            </a:r>
          </a:p>
          <a:p>
            <a:pPr marL="514350" lvl="2" indent="0">
              <a:buNone/>
            </a:pPr>
            <a:endParaRPr lang="en-GB" sz="2200" kern="0" dirty="0"/>
          </a:p>
          <a:p>
            <a:pPr marL="457200" indent="-457200">
              <a:buFont typeface="+mj-lt"/>
              <a:buAutoNum type="arabicPeriod"/>
            </a:pPr>
            <a:r>
              <a:rPr lang="en-GB" sz="2200" b="1" dirty="0"/>
              <a:t>Refine mathematical disease models to capture psychosocial &amp; behaviour change heterogeneities</a:t>
            </a:r>
          </a:p>
          <a:p>
            <a:pPr marL="0" indent="0">
              <a:buNone/>
            </a:pPr>
            <a:endParaRPr lang="en-GB" sz="2400" kern="0" dirty="0"/>
          </a:p>
          <a:p>
            <a:pPr marL="454025" indent="-454025">
              <a:buNone/>
            </a:pPr>
            <a:r>
              <a:rPr lang="en-GB" sz="2000" kern="0" dirty="0"/>
              <a:t>Data-driven model framework with epidemiological and behavioural layers.</a:t>
            </a:r>
          </a:p>
          <a:p>
            <a:pPr marL="0" indent="0">
              <a:buNone/>
            </a:pPr>
            <a:endParaRPr lang="en-GB" sz="2200" dirty="0"/>
          </a:p>
          <a:p>
            <a:pPr marL="457200" indent="-457200">
              <a:buFont typeface="+mj-lt"/>
              <a:buAutoNum type="arabicPeriod" startAt="3"/>
            </a:pPr>
            <a:r>
              <a:rPr lang="en-GB" sz="2200" dirty="0">
                <a:solidFill>
                  <a:schemeClr val="tx1">
                    <a:alpha val="10000"/>
                  </a:schemeClr>
                </a:solidFill>
              </a:rPr>
              <a:t>Assess how psychosocial &amp; behaviour change factors impact epidemiological outcomes given a fast-spreading livestock disease</a:t>
            </a:r>
          </a:p>
          <a:p>
            <a:pPr marL="457200" indent="-457200">
              <a:buFont typeface="+mj-lt"/>
              <a:buAutoNum type="arabicPeriod" startAt="3"/>
            </a:pPr>
            <a:endParaRPr lang="en-GB" sz="2000" kern="0" dirty="0">
              <a:solidFill>
                <a:schemeClr val="tx1">
                  <a:alpha val="10000"/>
                </a:schemeClr>
              </a:solidFill>
            </a:endParaRPr>
          </a:p>
          <a:p>
            <a:pPr marL="457200" indent="-457200">
              <a:buFont typeface="+mj-lt"/>
              <a:buAutoNum type="arabicPeriod" startAt="3"/>
            </a:pPr>
            <a:endParaRPr lang="en-GB" sz="2000" kern="0" dirty="0"/>
          </a:p>
          <a:p>
            <a:pPr marL="457200" indent="-457200">
              <a:buFont typeface="+mj-lt"/>
              <a:buAutoNum type="arabicPeriod" startAt="3"/>
            </a:pPr>
            <a:endParaRPr lang="en-GB" sz="2000" kern="0" dirty="0"/>
          </a:p>
        </p:txBody>
      </p:sp>
      <p:grpSp>
        <p:nvGrpSpPr>
          <p:cNvPr id="6" name="Group 5">
            <a:extLst>
              <a:ext uri="{FF2B5EF4-FFF2-40B4-BE49-F238E27FC236}">
                <a16:creationId xmlns:a16="http://schemas.microsoft.com/office/drawing/2014/main" id="{9B16E419-6651-D1F5-53C5-9975D3E3858A}"/>
              </a:ext>
            </a:extLst>
          </p:cNvPr>
          <p:cNvGrpSpPr/>
          <p:nvPr/>
        </p:nvGrpSpPr>
        <p:grpSpPr>
          <a:xfrm>
            <a:off x="0" y="6265330"/>
            <a:ext cx="9144000" cy="403611"/>
            <a:chOff x="0" y="6265330"/>
            <a:chExt cx="9144000" cy="403611"/>
          </a:xfrm>
        </p:grpSpPr>
        <p:sp>
          <p:nvSpPr>
            <p:cNvPr id="7" name="TextBox 6">
              <a:extLst>
                <a:ext uri="{FF2B5EF4-FFF2-40B4-BE49-F238E27FC236}">
                  <a16:creationId xmlns:a16="http://schemas.microsoft.com/office/drawing/2014/main" id="{46379DF8-C176-3123-9D81-EA12D584FB8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9DE473BB-E0EC-EB0C-E738-BD86447F4F32}"/>
                </a:ext>
              </a:extLst>
            </p:cNvPr>
            <p:cNvPicPr>
              <a:picLocks noChangeAspect="1"/>
            </p:cNvPicPr>
            <p:nvPr/>
          </p:nvPicPr>
          <p:blipFill>
            <a:blip r:embed="rId4"/>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429408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de-AT" sz="4400" b="1" i="0" u="none" strike="noStrike" kern="0" cap="none" spc="50" normalizeH="0" baseline="0" noProof="0" dirty="0">
                <a:ln>
                  <a:noFill/>
                </a:ln>
                <a:solidFill>
                  <a:srgbClr val="1F497D"/>
                </a:solidFill>
                <a:effectLst/>
                <a:uLnTx/>
                <a:uFillTx/>
                <a:latin typeface="Calibri"/>
                <a:ea typeface="+mn-ea"/>
                <a:cs typeface="+mn-cs"/>
              </a:rPr>
              <a:t>Modelling </a:t>
            </a:r>
            <a:r>
              <a:rPr kumimoji="0" lang="de-AT" sz="4400" b="1" i="0" u="none" strike="noStrike" kern="0" cap="none" spc="50" normalizeH="0" baseline="0" noProof="0" dirty="0" err="1">
                <a:ln>
                  <a:noFill/>
                </a:ln>
                <a:solidFill>
                  <a:srgbClr val="1F497D"/>
                </a:solidFill>
                <a:effectLst/>
                <a:uLnTx/>
                <a:uFillTx/>
                <a:latin typeface="Calibri"/>
                <a:ea typeface="+mn-ea"/>
                <a:cs typeface="+mn-cs"/>
              </a:rPr>
              <a:t>methods</a:t>
            </a:r>
            <a:r>
              <a:rPr kumimoji="0" lang="de-AT" sz="4400" b="1" i="0" u="none" strike="noStrike" kern="0" cap="none" spc="50" normalizeH="0" baseline="0" noProof="0" dirty="0">
                <a:ln>
                  <a:noFill/>
                </a:ln>
                <a:solidFill>
                  <a:srgbClr val="1F497D"/>
                </a:solidFill>
                <a:effectLst/>
                <a:uLnTx/>
                <a:uFillTx/>
                <a:latin typeface="Calibri"/>
                <a:ea typeface="+mn-ea"/>
                <a:cs typeface="+mn-cs"/>
              </a:rPr>
              <a:t> - </a:t>
            </a:r>
            <a:r>
              <a:rPr kumimoji="0" lang="de-AT" sz="4400" b="1" i="0" u="none" strike="noStrike" kern="0" cap="none" spc="50" normalizeH="0" baseline="0" noProof="0" dirty="0" err="1">
                <a:ln>
                  <a:noFill/>
                </a:ln>
                <a:solidFill>
                  <a:srgbClr val="1F497D"/>
                </a:solidFill>
                <a:effectLst/>
                <a:uLnTx/>
                <a:uFillTx/>
                <a:latin typeface="Calibri"/>
                <a:ea typeface="+mn-ea"/>
                <a:cs typeface="+mn-cs"/>
              </a:rPr>
              <a:t>Cattle</a:t>
            </a:r>
            <a:r>
              <a:rPr kumimoji="0" lang="de-AT" sz="4400" b="1" i="0" u="none" strike="noStrike" kern="0" cap="none" spc="50" normalizeH="0" baseline="0" noProof="0" dirty="0">
                <a:ln>
                  <a:noFill/>
                </a:ln>
                <a:solidFill>
                  <a:srgbClr val="1F497D"/>
                </a:solidFill>
                <a:effectLst/>
                <a:uLnTx/>
                <a:uFillTx/>
                <a:latin typeface="Calibri"/>
                <a:ea typeface="+mn-ea"/>
                <a:cs typeface="+mn-cs"/>
              </a:rPr>
              <a:t> </a:t>
            </a:r>
            <a:r>
              <a:rPr kumimoji="0" lang="de-AT" sz="4400" b="1" i="0" u="none" strike="noStrike" kern="0" cap="none" spc="50" normalizeH="0" baseline="0" noProof="0" dirty="0" err="1">
                <a:ln>
                  <a:noFill/>
                </a:ln>
                <a:solidFill>
                  <a:srgbClr val="1F497D"/>
                </a:solidFill>
                <a:effectLst/>
                <a:uLnTx/>
                <a:uFillTx/>
                <a:latin typeface="Calibri"/>
                <a:ea typeface="+mn-ea"/>
                <a:cs typeface="+mn-cs"/>
              </a:rPr>
              <a:t>data</a:t>
            </a:r>
            <a:endParaRPr kumimoji="0" lang="en-GB" sz="4400" b="0" i="0" u="none" strike="noStrike" kern="0" cap="none" spc="0" normalizeH="0" baseline="0" noProof="0" dirty="0">
              <a:ln>
                <a:noFill/>
              </a:ln>
              <a:solidFill>
                <a:prstClr val="black"/>
              </a:solidFill>
              <a:effectLst/>
              <a:uLnTx/>
              <a:uFillTx/>
              <a:latin typeface="Calibri"/>
              <a:ea typeface="+mn-ea"/>
              <a:cs typeface="+mn-cs"/>
            </a:endParaRPr>
          </a:p>
        </p:txBody>
      </p:sp>
      <p:pic>
        <p:nvPicPr>
          <p:cNvPr id="6" name="Picture 5" descr="Chart, histogram&#10;&#10;Description automatically generated">
            <a:extLst>
              <a:ext uri="{FF2B5EF4-FFF2-40B4-BE49-F238E27FC236}">
                <a16:creationId xmlns:a16="http://schemas.microsoft.com/office/drawing/2014/main" id="{E73506B5-9438-0DAA-1CE6-63691DFD14D2}"/>
              </a:ext>
            </a:extLst>
          </p:cNvPr>
          <p:cNvPicPr>
            <a:picLocks noChangeAspect="1"/>
          </p:cNvPicPr>
          <p:nvPr/>
        </p:nvPicPr>
        <p:blipFill rotWithShape="1">
          <a:blip r:embed="rId3">
            <a:extLst>
              <a:ext uri="{28A0092B-C50C-407E-A947-70E740481C1C}">
                <a14:useLocalDpi xmlns:a14="http://schemas.microsoft.com/office/drawing/2010/main" val="0"/>
              </a:ext>
            </a:extLst>
          </a:blip>
          <a:srcRect l="9215" r="13204" b="64903"/>
          <a:stretch/>
        </p:blipFill>
        <p:spPr>
          <a:xfrm>
            <a:off x="346313" y="2936436"/>
            <a:ext cx="3983688" cy="2647694"/>
          </a:xfrm>
          <a:prstGeom prst="rect">
            <a:avLst/>
          </a:prstGeom>
        </p:spPr>
      </p:pic>
      <p:sp>
        <p:nvSpPr>
          <p:cNvPr id="7" name="TextBox 6">
            <a:extLst>
              <a:ext uri="{FF2B5EF4-FFF2-40B4-BE49-F238E27FC236}">
                <a16:creationId xmlns:a16="http://schemas.microsoft.com/office/drawing/2014/main" id="{62E3BC37-7C57-7391-44E7-5478B7C38607}"/>
              </a:ext>
            </a:extLst>
          </p:cNvPr>
          <p:cNvSpPr txBox="1"/>
          <p:nvPr/>
        </p:nvSpPr>
        <p:spPr>
          <a:xfrm>
            <a:off x="287524" y="2018806"/>
            <a:ext cx="8568951" cy="954107"/>
          </a:xfrm>
          <a:prstGeom prst="rect">
            <a:avLst/>
          </a:prstGeom>
          <a:noFill/>
        </p:spPr>
        <p:txBody>
          <a:bodyPr wrap="square" rtlCol="0">
            <a:spAutoFit/>
          </a:bodyPr>
          <a:lstStyle/>
          <a:p>
            <a:r>
              <a:rPr lang="en-GB" sz="2000" b="1" dirty="0"/>
              <a:t>Fi</a:t>
            </a:r>
            <a:r>
              <a:rPr lang="en-GB" b="1" dirty="0"/>
              <a:t>gure: (a) </a:t>
            </a:r>
            <a:r>
              <a:rPr lang="en-GB" dirty="0"/>
              <a:t>Distribution of cattle herd sizes. </a:t>
            </a:r>
            <a:r>
              <a:rPr lang="en-GB" b="1" dirty="0"/>
              <a:t>(b) </a:t>
            </a:r>
            <a:r>
              <a:rPr lang="en-GB" dirty="0"/>
              <a:t>Number of holdings with cattle per region. </a:t>
            </a:r>
            <a:r>
              <a:rPr lang="en-GB" b="1" dirty="0"/>
              <a:t>(c) </a:t>
            </a:r>
            <a:r>
              <a:rPr lang="en-GB" dirty="0"/>
              <a:t>Number of cattle per region.</a:t>
            </a:r>
            <a:endParaRPr lang="en-GB" dirty="0">
              <a:solidFill>
                <a:srgbClr val="FF0000"/>
              </a:solidFill>
            </a:endParaRPr>
          </a:p>
          <a:p>
            <a:endParaRPr lang="en-GB" dirty="0">
              <a:solidFill>
                <a:srgbClr val="FF0000"/>
              </a:solidFill>
            </a:endParaRPr>
          </a:p>
        </p:txBody>
      </p:sp>
      <p:sp>
        <p:nvSpPr>
          <p:cNvPr id="9" name="Text Placeholder 3">
            <a:extLst>
              <a:ext uri="{FF2B5EF4-FFF2-40B4-BE49-F238E27FC236}">
                <a16:creationId xmlns:a16="http://schemas.microsoft.com/office/drawing/2014/main" id="{E5EEFE4D-328B-D33B-1CD7-A8215AF6E383}"/>
              </a:ext>
            </a:extLst>
          </p:cNvPr>
          <p:cNvSpPr txBox="1">
            <a:spLocks/>
          </p:cNvSpPr>
          <p:nvPr/>
        </p:nvSpPr>
        <p:spPr>
          <a:xfrm>
            <a:off x="200437" y="899728"/>
            <a:ext cx="8568951" cy="682600"/>
          </a:xfrm>
          <a:prstGeom prst="rect">
            <a:avLst/>
          </a:prstGeom>
        </p:spPr>
        <p:txBody>
          <a:bodyPr/>
          <a:lstStyle>
            <a:lvl1pPr marL="342900" indent="-342900" algn="l" rtl="0" eaLnBrk="1" fontAlgn="base" hangingPunct="1">
              <a:spcBef>
                <a:spcPct val="20000"/>
              </a:spcBef>
              <a:spcAft>
                <a:spcPct val="0"/>
              </a:spcAft>
              <a:buFontTx/>
              <a:buBlip>
                <a:blip r:embed="rId4"/>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285750" indent="-285750">
              <a:buFont typeface="Wingdings" pitchFamily="2" charset="2"/>
              <a:buChar char="Ø"/>
            </a:pPr>
            <a:r>
              <a:rPr lang="en-US" sz="2200" dirty="0"/>
              <a:t>Average 2020 cattle herd sizes from the Cattle Tracing System.</a:t>
            </a:r>
            <a:endParaRPr lang="en-GB" sz="2000" kern="0" dirty="0"/>
          </a:p>
        </p:txBody>
      </p:sp>
      <p:pic>
        <p:nvPicPr>
          <p:cNvPr id="10" name="Picture 9" descr="Chart, histogram&#10;&#10;Description automatically generated">
            <a:extLst>
              <a:ext uri="{FF2B5EF4-FFF2-40B4-BE49-F238E27FC236}">
                <a16:creationId xmlns:a16="http://schemas.microsoft.com/office/drawing/2014/main" id="{0F42A5BC-137A-AFB5-42B8-15BED5E56708}"/>
              </a:ext>
            </a:extLst>
          </p:cNvPr>
          <p:cNvPicPr>
            <a:picLocks noChangeAspect="1"/>
          </p:cNvPicPr>
          <p:nvPr/>
        </p:nvPicPr>
        <p:blipFill rotWithShape="1">
          <a:blip r:embed="rId3">
            <a:extLst>
              <a:ext uri="{28A0092B-C50C-407E-A947-70E740481C1C}">
                <a14:useLocalDpi xmlns:a14="http://schemas.microsoft.com/office/drawing/2010/main" val="0"/>
              </a:ext>
            </a:extLst>
          </a:blip>
          <a:srcRect t="35126" b="22798"/>
          <a:stretch/>
        </p:blipFill>
        <p:spPr>
          <a:xfrm>
            <a:off x="4247270" y="2817490"/>
            <a:ext cx="4667994" cy="2885585"/>
          </a:xfrm>
          <a:prstGeom prst="rect">
            <a:avLst/>
          </a:prstGeom>
        </p:spPr>
      </p:pic>
      <p:grpSp>
        <p:nvGrpSpPr>
          <p:cNvPr id="2" name="Group 1">
            <a:extLst>
              <a:ext uri="{FF2B5EF4-FFF2-40B4-BE49-F238E27FC236}">
                <a16:creationId xmlns:a16="http://schemas.microsoft.com/office/drawing/2014/main" id="{B3EB9173-A393-C938-B275-E105953429C5}"/>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98AC3CFE-6CCD-7C39-F7B2-27DD53591B39}"/>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97156A3F-EDFE-5751-9A38-C7108BC7A267}"/>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81931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0204CA-C400-C64E-A396-2B6AA3F9DA3B}"/>
              </a:ext>
            </a:extLst>
          </p:cNvPr>
          <p:cNvSpPr txBox="1"/>
          <p:nvPr/>
        </p:nvSpPr>
        <p:spPr>
          <a:xfrm>
            <a:off x="52307" y="878102"/>
            <a:ext cx="9081481" cy="48320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Epidemiological unit: </a:t>
            </a:r>
            <a:r>
              <a:rPr kumimoji="0" lang="en-US" sz="2200" b="0" i="0" u="none" strike="noStrike" kern="1200" cap="none" spc="0" normalizeH="0" baseline="0" noProof="0" dirty="0">
                <a:ln>
                  <a:noFill/>
                </a:ln>
                <a:solidFill>
                  <a:srgbClr val="000000"/>
                </a:solidFill>
                <a:effectLst/>
                <a:uLnTx/>
                <a:uFillTx/>
                <a:latin typeface="Calibri"/>
                <a:ea typeface="+mn-ea"/>
                <a:cs typeface="+mn-cs"/>
              </a:rPr>
              <a:t>Premises. </a:t>
            </a:r>
          </a:p>
          <a:p>
            <a:pPr marR="0" lvl="0" algn="l" defTabSz="457200"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Spatial model</a:t>
            </a:r>
            <a:r>
              <a:rPr kumimoji="0" lang="en-US" sz="2200" b="0" i="0" u="none" strike="noStrike" kern="1200" cap="none" spc="0" normalizeH="0" baseline="0" noProof="0" dirty="0">
                <a:ln>
                  <a:noFill/>
                </a:ln>
                <a:solidFill>
                  <a:srgbClr val="000000"/>
                </a:solidFill>
                <a:effectLst/>
                <a:uLnTx/>
                <a:uFillTx/>
                <a:latin typeface="Calibri"/>
                <a:ea typeface="+mn-ea"/>
                <a:cs typeface="+mn-cs"/>
              </a:rPr>
              <a:t>, based loosely on the dynamics of FMD.</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Force of infection dependencies: </a:t>
            </a:r>
            <a:r>
              <a:rPr kumimoji="0" lang="en-US" sz="2200" i="0" u="none" strike="noStrike" kern="1200" cap="none" spc="0" normalizeH="0" baseline="0" noProof="0" dirty="0">
                <a:ln>
                  <a:noFill/>
                </a:ln>
                <a:solidFill>
                  <a:srgbClr val="000000">
                    <a:alpha val="20000"/>
                  </a:srgbClr>
                </a:solidFill>
                <a:effectLst/>
                <a:uLnTx/>
                <a:uFillTx/>
                <a:latin typeface="Calibri"/>
                <a:ea typeface="+mn-ea"/>
                <a:cs typeface="+mn-cs"/>
              </a:rPr>
              <a:t>Number of livestock, livestock type specific transmissibility and susceptibility, distance between premises.</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infectiousness (latent period):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5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notification: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9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culled: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13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Disease states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grpSp>
        <p:nvGrpSpPr>
          <p:cNvPr id="9" name="Group 8">
            <a:extLst>
              <a:ext uri="{FF2B5EF4-FFF2-40B4-BE49-F238E27FC236}">
                <a16:creationId xmlns:a16="http://schemas.microsoft.com/office/drawing/2014/main" id="{B209F388-6900-A11D-A4E9-920A4252C701}"/>
              </a:ext>
            </a:extLst>
          </p:cNvPr>
          <p:cNvGrpSpPr/>
          <p:nvPr/>
        </p:nvGrpSpPr>
        <p:grpSpPr>
          <a:xfrm>
            <a:off x="-46438" y="4009092"/>
            <a:ext cx="9170582" cy="1824822"/>
            <a:chOff x="-46438" y="4009092"/>
            <a:chExt cx="9170582" cy="1824822"/>
          </a:xfrm>
        </p:grpSpPr>
        <p:sp>
          <p:nvSpPr>
            <p:cNvPr id="3" name="Rounded Rectangle 2">
              <a:extLst>
                <a:ext uri="{FF2B5EF4-FFF2-40B4-BE49-F238E27FC236}">
                  <a16:creationId xmlns:a16="http://schemas.microsoft.com/office/drawing/2014/main" id="{3E4AFE36-18FE-D5A9-6601-AAA7704B6CB6}"/>
                </a:ext>
              </a:extLst>
            </p:cNvPr>
            <p:cNvSpPr/>
            <p:nvPr/>
          </p:nvSpPr>
          <p:spPr>
            <a:xfrm>
              <a:off x="148630"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2" name="Rounded Rectangle 1">
              <a:extLst>
                <a:ext uri="{FF2B5EF4-FFF2-40B4-BE49-F238E27FC236}">
                  <a16:creationId xmlns:a16="http://schemas.microsoft.com/office/drawing/2014/main" id="{3F37C5F1-8E43-D6EE-ECAC-1FC65BE99751}"/>
                </a:ext>
              </a:extLst>
            </p:cNvPr>
            <p:cNvSpPr/>
            <p:nvPr/>
          </p:nvSpPr>
          <p:spPr>
            <a:xfrm>
              <a:off x="5690466"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5" name="Rounded Rectangle 4">
              <a:extLst>
                <a:ext uri="{FF2B5EF4-FFF2-40B4-BE49-F238E27FC236}">
                  <a16:creationId xmlns:a16="http://schemas.microsoft.com/office/drawing/2014/main" id="{D5595A2E-BAC2-EDD2-438D-50828174E8DA}"/>
                </a:ext>
              </a:extLst>
            </p:cNvPr>
            <p:cNvSpPr/>
            <p:nvPr/>
          </p:nvSpPr>
          <p:spPr>
            <a:xfrm>
              <a:off x="7537810"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23" name="Rounded Rectangle 22">
              <a:extLst>
                <a:ext uri="{FF2B5EF4-FFF2-40B4-BE49-F238E27FC236}">
                  <a16:creationId xmlns:a16="http://schemas.microsoft.com/office/drawing/2014/main" id="{9A6BE883-42AE-6E07-5C6A-161112FFEB10}"/>
                </a:ext>
              </a:extLst>
            </p:cNvPr>
            <p:cNvSpPr/>
            <p:nvPr/>
          </p:nvSpPr>
          <p:spPr>
            <a:xfrm>
              <a:off x="1984572"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14" name="TextBox 13">
              <a:extLst>
                <a:ext uri="{FF2B5EF4-FFF2-40B4-BE49-F238E27FC236}">
                  <a16:creationId xmlns:a16="http://schemas.microsoft.com/office/drawing/2014/main" id="{B7FB11F4-6601-AE6F-8CBD-EADF9BC9D526}"/>
                </a:ext>
              </a:extLst>
            </p:cNvPr>
            <p:cNvSpPr txBox="1"/>
            <p:nvPr/>
          </p:nvSpPr>
          <p:spPr>
            <a:xfrm>
              <a:off x="471853" y="4009092"/>
              <a:ext cx="785990" cy="1015663"/>
            </a:xfrm>
            <a:prstGeom prst="rect">
              <a:avLst/>
            </a:prstGeom>
            <a:noFill/>
          </p:spPr>
          <p:txBody>
            <a:bodyPr wrap="square" rtlCol="0">
              <a:spAutoFit/>
            </a:bodyPr>
            <a:lstStyle/>
            <a:p>
              <a:pPr algn="ctr">
                <a:defRPr/>
              </a:pPr>
              <a:r>
                <a:rPr lang="en-GB" sz="6000" kern="0" dirty="0">
                  <a:solidFill>
                    <a:prstClr val="black"/>
                  </a:solidFill>
                </a:rPr>
                <a:t>S</a:t>
              </a:r>
            </a:p>
          </p:txBody>
        </p:sp>
        <p:sp>
          <p:nvSpPr>
            <p:cNvPr id="16" name="TextBox 15">
              <a:extLst>
                <a:ext uri="{FF2B5EF4-FFF2-40B4-BE49-F238E27FC236}">
                  <a16:creationId xmlns:a16="http://schemas.microsoft.com/office/drawing/2014/main" id="{6B5CDFAE-25CC-F715-18CC-1F4A445F7B71}"/>
                </a:ext>
              </a:extLst>
            </p:cNvPr>
            <p:cNvSpPr txBox="1"/>
            <p:nvPr/>
          </p:nvSpPr>
          <p:spPr>
            <a:xfrm>
              <a:off x="7861846" y="4015404"/>
              <a:ext cx="785990" cy="1015663"/>
            </a:xfrm>
            <a:prstGeom prst="rect">
              <a:avLst/>
            </a:prstGeom>
            <a:noFill/>
          </p:spPr>
          <p:txBody>
            <a:bodyPr wrap="square" rtlCol="0">
              <a:spAutoFit/>
            </a:bodyPr>
            <a:lstStyle/>
            <a:p>
              <a:pPr algn="ctr">
                <a:defRPr/>
              </a:pPr>
              <a:r>
                <a:rPr lang="en-GB" sz="6000" kern="0" dirty="0">
                  <a:solidFill>
                    <a:prstClr val="black"/>
                  </a:solidFill>
                </a:rPr>
                <a:t>C</a:t>
              </a:r>
            </a:p>
          </p:txBody>
        </p:sp>
        <p:sp>
          <p:nvSpPr>
            <p:cNvPr id="17" name="TextBox 16">
              <a:extLst>
                <a:ext uri="{FF2B5EF4-FFF2-40B4-BE49-F238E27FC236}">
                  <a16:creationId xmlns:a16="http://schemas.microsoft.com/office/drawing/2014/main" id="{EBA02710-C64E-F4A7-8F5D-C888A8904741}"/>
                </a:ext>
              </a:extLst>
            </p:cNvPr>
            <p:cNvSpPr txBox="1"/>
            <p:nvPr/>
          </p:nvSpPr>
          <p:spPr>
            <a:xfrm>
              <a:off x="5984001" y="4032521"/>
              <a:ext cx="840882" cy="1015663"/>
            </a:xfrm>
            <a:prstGeom prst="rect">
              <a:avLst/>
            </a:prstGeom>
            <a:noFill/>
          </p:spPr>
          <p:txBody>
            <a:bodyPr wrap="square" rtlCol="0">
              <a:spAutoFit/>
            </a:bodyPr>
            <a:lstStyle/>
            <a:p>
              <a:pPr algn="ctr">
                <a:defRPr/>
              </a:pPr>
              <a:r>
                <a:rPr lang="en-GB" sz="6000" kern="0" dirty="0">
                  <a:solidFill>
                    <a:prstClr val="black"/>
                  </a:solidFill>
                </a:rPr>
                <a:t>N</a:t>
              </a:r>
            </a:p>
          </p:txBody>
        </p:sp>
        <p:sp>
          <p:nvSpPr>
            <p:cNvPr id="24" name="TextBox 23">
              <a:extLst>
                <a:ext uri="{FF2B5EF4-FFF2-40B4-BE49-F238E27FC236}">
                  <a16:creationId xmlns:a16="http://schemas.microsoft.com/office/drawing/2014/main" id="{A9CB496B-AEFC-B589-AC0D-BD1EFC512CB9}"/>
                </a:ext>
              </a:extLst>
            </p:cNvPr>
            <p:cNvSpPr txBox="1"/>
            <p:nvPr/>
          </p:nvSpPr>
          <p:spPr>
            <a:xfrm>
              <a:off x="2295840" y="4015404"/>
              <a:ext cx="785990" cy="1015663"/>
            </a:xfrm>
            <a:prstGeom prst="rect">
              <a:avLst/>
            </a:prstGeom>
            <a:noFill/>
          </p:spPr>
          <p:txBody>
            <a:bodyPr wrap="square" rtlCol="0">
              <a:spAutoFit/>
            </a:bodyPr>
            <a:lstStyle/>
            <a:p>
              <a:pPr algn="ctr">
                <a:defRPr/>
              </a:pPr>
              <a:r>
                <a:rPr lang="en-GB" sz="6000" kern="0" dirty="0">
                  <a:solidFill>
                    <a:prstClr val="black"/>
                  </a:solidFill>
                </a:rPr>
                <a:t>E</a:t>
              </a:r>
            </a:p>
          </p:txBody>
        </p:sp>
        <p:sp>
          <p:nvSpPr>
            <p:cNvPr id="4" name="Rounded Rectangle 3">
              <a:extLst>
                <a:ext uri="{FF2B5EF4-FFF2-40B4-BE49-F238E27FC236}">
                  <a16:creationId xmlns:a16="http://schemas.microsoft.com/office/drawing/2014/main" id="{97CFCD18-3ACD-2ABC-6D1E-E92B7DF008F7}"/>
                </a:ext>
              </a:extLst>
            </p:cNvPr>
            <p:cNvSpPr/>
            <p:nvPr/>
          </p:nvSpPr>
          <p:spPr>
            <a:xfrm>
              <a:off x="3838267"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15" name="TextBox 14">
              <a:extLst>
                <a:ext uri="{FF2B5EF4-FFF2-40B4-BE49-F238E27FC236}">
                  <a16:creationId xmlns:a16="http://schemas.microsoft.com/office/drawing/2014/main" id="{FDB572F0-9136-CEB2-E925-1B70100592F3}"/>
                </a:ext>
              </a:extLst>
            </p:cNvPr>
            <p:cNvSpPr txBox="1"/>
            <p:nvPr/>
          </p:nvSpPr>
          <p:spPr>
            <a:xfrm>
              <a:off x="4185926" y="4047632"/>
              <a:ext cx="785990" cy="1015663"/>
            </a:xfrm>
            <a:prstGeom prst="rect">
              <a:avLst/>
            </a:prstGeom>
            <a:noFill/>
          </p:spPr>
          <p:txBody>
            <a:bodyPr wrap="square" rtlCol="0">
              <a:spAutoFit/>
            </a:bodyPr>
            <a:lstStyle/>
            <a:p>
              <a:pPr algn="ctr">
                <a:defRPr/>
              </a:pPr>
              <a:r>
                <a:rPr lang="en-GB" sz="6000" kern="0" dirty="0">
                  <a:solidFill>
                    <a:prstClr val="black"/>
                  </a:solidFill>
                </a:rPr>
                <a:t>I</a:t>
              </a:r>
            </a:p>
          </p:txBody>
        </p:sp>
        <p:sp>
          <p:nvSpPr>
            <p:cNvPr id="18" name="TextBox 17">
              <a:extLst>
                <a:ext uri="{FF2B5EF4-FFF2-40B4-BE49-F238E27FC236}">
                  <a16:creationId xmlns:a16="http://schemas.microsoft.com/office/drawing/2014/main" id="{076F4013-CB7E-235D-9730-E0E2599A9633}"/>
                </a:ext>
              </a:extLst>
            </p:cNvPr>
            <p:cNvSpPr txBox="1"/>
            <p:nvPr/>
          </p:nvSpPr>
          <p:spPr>
            <a:xfrm>
              <a:off x="-46438" y="5002917"/>
              <a:ext cx="1882622" cy="461665"/>
            </a:xfrm>
            <a:prstGeom prst="rect">
              <a:avLst/>
            </a:prstGeom>
            <a:noFill/>
          </p:spPr>
          <p:txBody>
            <a:bodyPr wrap="square" rtlCol="0">
              <a:spAutoFit/>
            </a:bodyPr>
            <a:lstStyle/>
            <a:p>
              <a:pPr algn="ctr">
                <a:defRPr/>
              </a:pPr>
              <a:r>
                <a:rPr lang="en-GB" sz="2400" kern="0" dirty="0">
                  <a:solidFill>
                    <a:srgbClr val="9BBB59">
                      <a:lumMod val="50000"/>
                    </a:srgbClr>
                  </a:solidFill>
                </a:rPr>
                <a:t>Susceptible</a:t>
              </a:r>
            </a:p>
          </p:txBody>
        </p:sp>
        <p:sp>
          <p:nvSpPr>
            <p:cNvPr id="19" name="TextBox 18">
              <a:extLst>
                <a:ext uri="{FF2B5EF4-FFF2-40B4-BE49-F238E27FC236}">
                  <a16:creationId xmlns:a16="http://schemas.microsoft.com/office/drawing/2014/main" id="{3A5910A6-7471-78DE-E466-B444364F4988}"/>
                </a:ext>
              </a:extLst>
            </p:cNvPr>
            <p:cNvSpPr txBox="1"/>
            <p:nvPr/>
          </p:nvSpPr>
          <p:spPr>
            <a:xfrm>
              <a:off x="3723741" y="4988462"/>
              <a:ext cx="1738606" cy="830997"/>
            </a:xfrm>
            <a:prstGeom prst="rect">
              <a:avLst/>
            </a:prstGeom>
            <a:noFill/>
          </p:spPr>
          <p:txBody>
            <a:bodyPr wrap="square" rtlCol="0">
              <a:spAutoFit/>
            </a:bodyPr>
            <a:lstStyle/>
            <a:p>
              <a:pPr algn="ctr">
                <a:defRPr/>
              </a:pPr>
              <a:r>
                <a:rPr lang="en-GB" sz="2400" b="1" kern="0" dirty="0">
                  <a:solidFill>
                    <a:srgbClr val="FF0000"/>
                  </a:solidFill>
                </a:rPr>
                <a:t>Infectious &amp;</a:t>
              </a:r>
            </a:p>
            <a:p>
              <a:pPr algn="ctr">
                <a:defRPr/>
              </a:pPr>
              <a:r>
                <a:rPr lang="en-GB" sz="2400" b="1" kern="0" dirty="0">
                  <a:solidFill>
                    <a:srgbClr val="FF0000"/>
                  </a:solidFill>
                </a:rPr>
                <a:t>unnotified</a:t>
              </a:r>
            </a:p>
          </p:txBody>
        </p:sp>
        <p:sp>
          <p:nvSpPr>
            <p:cNvPr id="20" name="TextBox 19">
              <a:extLst>
                <a:ext uri="{FF2B5EF4-FFF2-40B4-BE49-F238E27FC236}">
                  <a16:creationId xmlns:a16="http://schemas.microsoft.com/office/drawing/2014/main" id="{19E005B5-332C-3845-CBFE-8946404C5163}"/>
                </a:ext>
              </a:extLst>
            </p:cNvPr>
            <p:cNvSpPr txBox="1"/>
            <p:nvPr/>
          </p:nvSpPr>
          <p:spPr>
            <a:xfrm>
              <a:off x="5598638" y="5002917"/>
              <a:ext cx="1738606" cy="830997"/>
            </a:xfrm>
            <a:prstGeom prst="rect">
              <a:avLst/>
            </a:prstGeom>
            <a:noFill/>
          </p:spPr>
          <p:txBody>
            <a:bodyPr wrap="square" rtlCol="0">
              <a:spAutoFit/>
            </a:bodyPr>
            <a:lstStyle/>
            <a:p>
              <a:pPr algn="ctr">
                <a:defRPr/>
              </a:pPr>
              <a:r>
                <a:rPr lang="en-GB" sz="2400" b="1" kern="0" dirty="0">
                  <a:solidFill>
                    <a:srgbClr val="FF0000"/>
                  </a:solidFill>
                </a:rPr>
                <a:t>Infectious &amp; notified</a:t>
              </a:r>
            </a:p>
          </p:txBody>
        </p:sp>
        <p:sp>
          <p:nvSpPr>
            <p:cNvPr id="21" name="TextBox 20">
              <a:extLst>
                <a:ext uri="{FF2B5EF4-FFF2-40B4-BE49-F238E27FC236}">
                  <a16:creationId xmlns:a16="http://schemas.microsoft.com/office/drawing/2014/main" id="{C15F27D5-E044-38A0-77EC-9CB8EB04C84F}"/>
                </a:ext>
              </a:extLst>
            </p:cNvPr>
            <p:cNvSpPr txBox="1"/>
            <p:nvPr/>
          </p:nvSpPr>
          <p:spPr>
            <a:xfrm>
              <a:off x="7385538" y="5089152"/>
              <a:ext cx="1738606" cy="461665"/>
            </a:xfrm>
            <a:prstGeom prst="rect">
              <a:avLst/>
            </a:prstGeom>
            <a:noFill/>
          </p:spPr>
          <p:txBody>
            <a:bodyPr wrap="square" rtlCol="0">
              <a:spAutoFit/>
            </a:bodyPr>
            <a:lstStyle/>
            <a:p>
              <a:pPr algn="ctr">
                <a:defRPr/>
              </a:pPr>
              <a:r>
                <a:rPr lang="en-GB" sz="2400" kern="0" dirty="0">
                  <a:solidFill>
                    <a:srgbClr val="002060"/>
                  </a:solidFill>
                </a:rPr>
                <a:t>Culled</a:t>
              </a:r>
            </a:p>
          </p:txBody>
        </p:sp>
        <p:cxnSp>
          <p:nvCxnSpPr>
            <p:cNvPr id="22" name="Straight Arrow Connector 21">
              <a:extLst>
                <a:ext uri="{FF2B5EF4-FFF2-40B4-BE49-F238E27FC236}">
                  <a16:creationId xmlns:a16="http://schemas.microsoft.com/office/drawing/2014/main" id="{8DD96574-F8E7-67C3-20EF-13AFDCD4D836}"/>
                </a:ext>
              </a:extLst>
            </p:cNvPr>
            <p:cNvCxnSpPr>
              <a:cxnSpLocks/>
            </p:cNvCxnSpPr>
            <p:nvPr/>
          </p:nvCxnSpPr>
          <p:spPr>
            <a:xfrm>
              <a:off x="7136678"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25" name="TextBox 24">
              <a:extLst>
                <a:ext uri="{FF2B5EF4-FFF2-40B4-BE49-F238E27FC236}">
                  <a16:creationId xmlns:a16="http://schemas.microsoft.com/office/drawing/2014/main" id="{40EAEB34-8AA8-B606-3908-9948892513DA}"/>
                </a:ext>
              </a:extLst>
            </p:cNvPr>
            <p:cNvSpPr txBox="1"/>
            <p:nvPr/>
          </p:nvSpPr>
          <p:spPr>
            <a:xfrm>
              <a:off x="2015622" y="4986912"/>
              <a:ext cx="1434063" cy="830997"/>
            </a:xfrm>
            <a:prstGeom prst="rect">
              <a:avLst/>
            </a:prstGeom>
            <a:noFill/>
          </p:spPr>
          <p:txBody>
            <a:bodyPr wrap="square" rtlCol="0">
              <a:spAutoFit/>
            </a:bodyPr>
            <a:lstStyle/>
            <a:p>
              <a:pPr algn="ctr">
                <a:defRPr/>
              </a:pPr>
              <a:r>
                <a:rPr lang="en-GB" sz="2400" kern="0" dirty="0">
                  <a:solidFill>
                    <a:srgbClr val="FF9300"/>
                  </a:solidFill>
                </a:rPr>
                <a:t>Latent/</a:t>
              </a:r>
            </a:p>
            <a:p>
              <a:pPr algn="ctr">
                <a:defRPr/>
              </a:pPr>
              <a:r>
                <a:rPr lang="en-GB" sz="2400" kern="0" dirty="0">
                  <a:solidFill>
                    <a:srgbClr val="FF9300"/>
                  </a:solidFill>
                </a:rPr>
                <a:t>exposed</a:t>
              </a:r>
            </a:p>
          </p:txBody>
        </p:sp>
        <p:cxnSp>
          <p:nvCxnSpPr>
            <p:cNvPr id="27" name="Straight Arrow Connector 26">
              <a:extLst>
                <a:ext uri="{FF2B5EF4-FFF2-40B4-BE49-F238E27FC236}">
                  <a16:creationId xmlns:a16="http://schemas.microsoft.com/office/drawing/2014/main" id="{87B607A0-C602-0261-49DB-67E7FA325B68}"/>
                </a:ext>
              </a:extLst>
            </p:cNvPr>
            <p:cNvCxnSpPr>
              <a:cxnSpLocks/>
            </p:cNvCxnSpPr>
            <p:nvPr/>
          </p:nvCxnSpPr>
          <p:spPr>
            <a:xfrm>
              <a:off x="5289334"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0" name="Straight Arrow Connector 29">
              <a:extLst>
                <a:ext uri="{FF2B5EF4-FFF2-40B4-BE49-F238E27FC236}">
                  <a16:creationId xmlns:a16="http://schemas.microsoft.com/office/drawing/2014/main" id="{53AB8D4D-AD33-B380-CD66-00E5FA3400CC}"/>
                </a:ext>
              </a:extLst>
            </p:cNvPr>
            <p:cNvCxnSpPr>
              <a:cxnSpLocks/>
            </p:cNvCxnSpPr>
            <p:nvPr/>
          </p:nvCxnSpPr>
          <p:spPr>
            <a:xfrm>
              <a:off x="3435639"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1" name="Straight Arrow Connector 30">
              <a:extLst>
                <a:ext uri="{FF2B5EF4-FFF2-40B4-BE49-F238E27FC236}">
                  <a16:creationId xmlns:a16="http://schemas.microsoft.com/office/drawing/2014/main" id="{44B19459-1AC7-7BCB-BBC8-4AE6BC57C932}"/>
                </a:ext>
              </a:extLst>
            </p:cNvPr>
            <p:cNvCxnSpPr>
              <a:cxnSpLocks/>
            </p:cNvCxnSpPr>
            <p:nvPr/>
          </p:nvCxnSpPr>
          <p:spPr>
            <a:xfrm>
              <a:off x="1583440"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grpSp>
      <p:grpSp>
        <p:nvGrpSpPr>
          <p:cNvPr id="12" name="Group 11">
            <a:extLst>
              <a:ext uri="{FF2B5EF4-FFF2-40B4-BE49-F238E27FC236}">
                <a16:creationId xmlns:a16="http://schemas.microsoft.com/office/drawing/2014/main" id="{774AF871-F2B1-3A93-E02C-56146C34B366}"/>
              </a:ext>
            </a:extLst>
          </p:cNvPr>
          <p:cNvGrpSpPr/>
          <p:nvPr/>
        </p:nvGrpSpPr>
        <p:grpSpPr>
          <a:xfrm>
            <a:off x="0" y="6265330"/>
            <a:ext cx="9144000" cy="403611"/>
            <a:chOff x="0" y="6265330"/>
            <a:chExt cx="9144000" cy="403611"/>
          </a:xfrm>
        </p:grpSpPr>
        <p:sp>
          <p:nvSpPr>
            <p:cNvPr id="13" name="TextBox 12">
              <a:extLst>
                <a:ext uri="{FF2B5EF4-FFF2-40B4-BE49-F238E27FC236}">
                  <a16:creationId xmlns:a16="http://schemas.microsoft.com/office/drawing/2014/main" id="{50FB0C22-9F2F-C799-C252-50E9531CA840}"/>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2E2EF756-D90B-A2C4-3BBE-95B7130174EB}"/>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615702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Disease states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11" name="TextBox 10">
            <a:extLst>
              <a:ext uri="{FF2B5EF4-FFF2-40B4-BE49-F238E27FC236}">
                <a16:creationId xmlns:a16="http://schemas.microsoft.com/office/drawing/2014/main" id="{DB0204CA-C400-C64E-A396-2B6AA3F9DA3B}"/>
              </a:ext>
            </a:extLst>
          </p:cNvPr>
          <p:cNvSpPr txBox="1"/>
          <p:nvPr/>
        </p:nvSpPr>
        <p:spPr>
          <a:xfrm>
            <a:off x="52307" y="878102"/>
            <a:ext cx="9081481" cy="48320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Epidemiological unit: </a:t>
            </a:r>
            <a:r>
              <a:rPr kumimoji="0" lang="en-US" sz="2200" b="0" i="0" u="none" strike="noStrike" kern="1200" cap="none" spc="0" normalizeH="0" baseline="0" noProof="0" dirty="0">
                <a:ln>
                  <a:noFill/>
                </a:ln>
                <a:solidFill>
                  <a:srgbClr val="000000"/>
                </a:solidFill>
                <a:effectLst/>
                <a:uLnTx/>
                <a:uFillTx/>
                <a:latin typeface="Calibri"/>
                <a:ea typeface="+mn-ea"/>
                <a:cs typeface="+mn-cs"/>
              </a:rPr>
              <a:t>Premises. </a:t>
            </a:r>
          </a:p>
          <a:p>
            <a:pPr marR="0" lvl="0" algn="l" defTabSz="457200"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Spatial model</a:t>
            </a:r>
            <a:r>
              <a:rPr kumimoji="0" lang="en-US" sz="2200" b="0" i="0" u="none" strike="noStrike" kern="1200" cap="none" spc="0" normalizeH="0" baseline="0" noProof="0" dirty="0">
                <a:ln>
                  <a:noFill/>
                </a:ln>
                <a:solidFill>
                  <a:srgbClr val="000000"/>
                </a:solidFill>
                <a:effectLst/>
                <a:uLnTx/>
                <a:uFillTx/>
                <a:latin typeface="Calibri"/>
                <a:ea typeface="+mn-ea"/>
                <a:cs typeface="+mn-cs"/>
              </a:rPr>
              <a:t>, based loosely on the dynamics of FMD.</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Force of infection dependencies: </a:t>
            </a:r>
            <a:r>
              <a:rPr kumimoji="0" lang="en-US" sz="2200" i="0" u="none" strike="noStrike" kern="1200" cap="none" spc="0" normalizeH="0" baseline="0" noProof="0" dirty="0">
                <a:ln>
                  <a:noFill/>
                </a:ln>
                <a:solidFill>
                  <a:srgbClr val="000000"/>
                </a:solidFill>
                <a:effectLst/>
                <a:uLnTx/>
                <a:uFillTx/>
                <a:latin typeface="Calibri"/>
                <a:ea typeface="+mn-ea"/>
                <a:cs typeface="+mn-cs"/>
              </a:rPr>
              <a:t>Number of livestock, transmissibility, distance between premises.</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infectiousness (latent period):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5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notification: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9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culled: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13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Rounded Rectangle 1">
            <a:extLst>
              <a:ext uri="{FF2B5EF4-FFF2-40B4-BE49-F238E27FC236}">
                <a16:creationId xmlns:a16="http://schemas.microsoft.com/office/drawing/2014/main" id="{3F37C5F1-8E43-D6EE-ECAC-1FC65BE99751}"/>
              </a:ext>
            </a:extLst>
          </p:cNvPr>
          <p:cNvSpPr/>
          <p:nvPr/>
        </p:nvSpPr>
        <p:spPr>
          <a:xfrm>
            <a:off x="5690466"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3" name="Rounded Rectangle 2">
            <a:extLst>
              <a:ext uri="{FF2B5EF4-FFF2-40B4-BE49-F238E27FC236}">
                <a16:creationId xmlns:a16="http://schemas.microsoft.com/office/drawing/2014/main" id="{3E4AFE36-18FE-D5A9-6601-AAA7704B6CB6}"/>
              </a:ext>
            </a:extLst>
          </p:cNvPr>
          <p:cNvSpPr/>
          <p:nvPr/>
        </p:nvSpPr>
        <p:spPr>
          <a:xfrm>
            <a:off x="148630"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4" name="Rounded Rectangle 3">
            <a:extLst>
              <a:ext uri="{FF2B5EF4-FFF2-40B4-BE49-F238E27FC236}">
                <a16:creationId xmlns:a16="http://schemas.microsoft.com/office/drawing/2014/main" id="{97CFCD18-3ACD-2ABC-6D1E-E92B7DF008F7}"/>
              </a:ext>
            </a:extLst>
          </p:cNvPr>
          <p:cNvSpPr/>
          <p:nvPr/>
        </p:nvSpPr>
        <p:spPr>
          <a:xfrm>
            <a:off x="3838267"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5" name="Rounded Rectangle 4">
            <a:extLst>
              <a:ext uri="{FF2B5EF4-FFF2-40B4-BE49-F238E27FC236}">
                <a16:creationId xmlns:a16="http://schemas.microsoft.com/office/drawing/2014/main" id="{D5595A2E-BAC2-EDD2-438D-50828174E8DA}"/>
              </a:ext>
            </a:extLst>
          </p:cNvPr>
          <p:cNvSpPr/>
          <p:nvPr/>
        </p:nvSpPr>
        <p:spPr>
          <a:xfrm>
            <a:off x="7537810"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14" name="TextBox 13">
            <a:extLst>
              <a:ext uri="{FF2B5EF4-FFF2-40B4-BE49-F238E27FC236}">
                <a16:creationId xmlns:a16="http://schemas.microsoft.com/office/drawing/2014/main" id="{B7FB11F4-6601-AE6F-8CBD-EADF9BC9D526}"/>
              </a:ext>
            </a:extLst>
          </p:cNvPr>
          <p:cNvSpPr txBox="1"/>
          <p:nvPr/>
        </p:nvSpPr>
        <p:spPr>
          <a:xfrm>
            <a:off x="471853" y="4009092"/>
            <a:ext cx="785990" cy="1015663"/>
          </a:xfrm>
          <a:prstGeom prst="rect">
            <a:avLst/>
          </a:prstGeom>
          <a:noFill/>
        </p:spPr>
        <p:txBody>
          <a:bodyPr wrap="square" rtlCol="0">
            <a:spAutoFit/>
          </a:bodyPr>
          <a:lstStyle/>
          <a:p>
            <a:pPr algn="ctr">
              <a:defRPr/>
            </a:pPr>
            <a:r>
              <a:rPr lang="en-GB" sz="6000" kern="0" dirty="0">
                <a:solidFill>
                  <a:prstClr val="black"/>
                </a:solidFill>
              </a:rPr>
              <a:t>S</a:t>
            </a:r>
          </a:p>
        </p:txBody>
      </p:sp>
      <p:sp>
        <p:nvSpPr>
          <p:cNvPr id="15" name="TextBox 14">
            <a:extLst>
              <a:ext uri="{FF2B5EF4-FFF2-40B4-BE49-F238E27FC236}">
                <a16:creationId xmlns:a16="http://schemas.microsoft.com/office/drawing/2014/main" id="{FDB572F0-9136-CEB2-E925-1B70100592F3}"/>
              </a:ext>
            </a:extLst>
          </p:cNvPr>
          <p:cNvSpPr txBox="1"/>
          <p:nvPr/>
        </p:nvSpPr>
        <p:spPr>
          <a:xfrm>
            <a:off x="4185926" y="404763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I</a:t>
            </a:r>
          </a:p>
        </p:txBody>
      </p:sp>
      <p:sp>
        <p:nvSpPr>
          <p:cNvPr id="16" name="TextBox 15">
            <a:extLst>
              <a:ext uri="{FF2B5EF4-FFF2-40B4-BE49-F238E27FC236}">
                <a16:creationId xmlns:a16="http://schemas.microsoft.com/office/drawing/2014/main" id="{6B5CDFAE-25CC-F715-18CC-1F4A445F7B71}"/>
              </a:ext>
            </a:extLst>
          </p:cNvPr>
          <p:cNvSpPr txBox="1"/>
          <p:nvPr/>
        </p:nvSpPr>
        <p:spPr>
          <a:xfrm>
            <a:off x="7861846" y="4015404"/>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C</a:t>
            </a:r>
          </a:p>
        </p:txBody>
      </p:sp>
      <p:sp>
        <p:nvSpPr>
          <p:cNvPr id="17" name="TextBox 16">
            <a:extLst>
              <a:ext uri="{FF2B5EF4-FFF2-40B4-BE49-F238E27FC236}">
                <a16:creationId xmlns:a16="http://schemas.microsoft.com/office/drawing/2014/main" id="{EBA02710-C64E-F4A7-8F5D-C888A8904741}"/>
              </a:ext>
            </a:extLst>
          </p:cNvPr>
          <p:cNvSpPr txBox="1"/>
          <p:nvPr/>
        </p:nvSpPr>
        <p:spPr>
          <a:xfrm>
            <a:off x="6003422" y="4032521"/>
            <a:ext cx="826918" cy="1015663"/>
          </a:xfrm>
          <a:prstGeom prst="rect">
            <a:avLst/>
          </a:prstGeom>
          <a:noFill/>
        </p:spPr>
        <p:txBody>
          <a:bodyPr wrap="square" rtlCol="0">
            <a:spAutoFit/>
          </a:bodyPr>
          <a:lstStyle/>
          <a:p>
            <a:pPr algn="ctr">
              <a:defRPr/>
            </a:pPr>
            <a:r>
              <a:rPr lang="en-GB" sz="6000" kern="0" dirty="0">
                <a:solidFill>
                  <a:prstClr val="black">
                    <a:alpha val="20000"/>
                  </a:prstClr>
                </a:solidFill>
              </a:rPr>
              <a:t>N</a:t>
            </a:r>
          </a:p>
        </p:txBody>
      </p:sp>
      <p:sp>
        <p:nvSpPr>
          <p:cNvPr id="18" name="TextBox 17">
            <a:extLst>
              <a:ext uri="{FF2B5EF4-FFF2-40B4-BE49-F238E27FC236}">
                <a16:creationId xmlns:a16="http://schemas.microsoft.com/office/drawing/2014/main" id="{076F4013-CB7E-235D-9730-E0E2599A9633}"/>
              </a:ext>
            </a:extLst>
          </p:cNvPr>
          <p:cNvSpPr txBox="1"/>
          <p:nvPr/>
        </p:nvSpPr>
        <p:spPr>
          <a:xfrm>
            <a:off x="-46438" y="5002917"/>
            <a:ext cx="1882622" cy="461665"/>
          </a:xfrm>
          <a:prstGeom prst="rect">
            <a:avLst/>
          </a:prstGeom>
          <a:noFill/>
        </p:spPr>
        <p:txBody>
          <a:bodyPr wrap="square" rtlCol="0">
            <a:spAutoFit/>
          </a:bodyPr>
          <a:lstStyle/>
          <a:p>
            <a:pPr algn="ctr">
              <a:defRPr/>
            </a:pPr>
            <a:r>
              <a:rPr lang="en-GB" sz="2400" kern="0" dirty="0">
                <a:solidFill>
                  <a:srgbClr val="9BBB59">
                    <a:lumMod val="50000"/>
                  </a:srgbClr>
                </a:solidFill>
              </a:rPr>
              <a:t>Susceptible</a:t>
            </a:r>
          </a:p>
        </p:txBody>
      </p:sp>
      <p:sp>
        <p:nvSpPr>
          <p:cNvPr id="19" name="TextBox 18">
            <a:extLst>
              <a:ext uri="{FF2B5EF4-FFF2-40B4-BE49-F238E27FC236}">
                <a16:creationId xmlns:a16="http://schemas.microsoft.com/office/drawing/2014/main" id="{3A5910A6-7471-78DE-E466-B444364F4988}"/>
              </a:ext>
            </a:extLst>
          </p:cNvPr>
          <p:cNvSpPr txBox="1"/>
          <p:nvPr/>
        </p:nvSpPr>
        <p:spPr>
          <a:xfrm>
            <a:off x="3723741" y="4988462"/>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a:t>
            </a:r>
          </a:p>
          <a:p>
            <a:pPr algn="ctr">
              <a:defRPr/>
            </a:pPr>
            <a:r>
              <a:rPr lang="en-GB" sz="2400" b="1" kern="0" dirty="0">
                <a:solidFill>
                  <a:srgbClr val="FF0000">
                    <a:alpha val="20000"/>
                  </a:srgbClr>
                </a:solidFill>
              </a:rPr>
              <a:t>unnotified</a:t>
            </a:r>
          </a:p>
        </p:txBody>
      </p:sp>
      <p:sp>
        <p:nvSpPr>
          <p:cNvPr id="20" name="TextBox 19">
            <a:extLst>
              <a:ext uri="{FF2B5EF4-FFF2-40B4-BE49-F238E27FC236}">
                <a16:creationId xmlns:a16="http://schemas.microsoft.com/office/drawing/2014/main" id="{19E005B5-332C-3845-CBFE-8946404C5163}"/>
              </a:ext>
            </a:extLst>
          </p:cNvPr>
          <p:cNvSpPr txBox="1"/>
          <p:nvPr/>
        </p:nvSpPr>
        <p:spPr>
          <a:xfrm>
            <a:off x="5598638" y="5002917"/>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 notified</a:t>
            </a:r>
          </a:p>
        </p:txBody>
      </p:sp>
      <p:sp>
        <p:nvSpPr>
          <p:cNvPr id="21" name="TextBox 20">
            <a:extLst>
              <a:ext uri="{FF2B5EF4-FFF2-40B4-BE49-F238E27FC236}">
                <a16:creationId xmlns:a16="http://schemas.microsoft.com/office/drawing/2014/main" id="{C15F27D5-E044-38A0-77EC-9CB8EB04C84F}"/>
              </a:ext>
            </a:extLst>
          </p:cNvPr>
          <p:cNvSpPr txBox="1"/>
          <p:nvPr/>
        </p:nvSpPr>
        <p:spPr>
          <a:xfrm>
            <a:off x="7385538" y="5089152"/>
            <a:ext cx="1738606" cy="461665"/>
          </a:xfrm>
          <a:prstGeom prst="rect">
            <a:avLst/>
          </a:prstGeom>
          <a:noFill/>
        </p:spPr>
        <p:txBody>
          <a:bodyPr wrap="square" rtlCol="0">
            <a:spAutoFit/>
          </a:bodyPr>
          <a:lstStyle/>
          <a:p>
            <a:pPr algn="ctr">
              <a:defRPr/>
            </a:pPr>
            <a:r>
              <a:rPr lang="en-GB" sz="2400" kern="0" dirty="0">
                <a:solidFill>
                  <a:srgbClr val="002060">
                    <a:alpha val="20000"/>
                  </a:srgbClr>
                </a:solidFill>
              </a:rPr>
              <a:t>Culled</a:t>
            </a:r>
          </a:p>
        </p:txBody>
      </p:sp>
      <p:cxnSp>
        <p:nvCxnSpPr>
          <p:cNvPr id="22" name="Straight Arrow Connector 21">
            <a:extLst>
              <a:ext uri="{FF2B5EF4-FFF2-40B4-BE49-F238E27FC236}">
                <a16:creationId xmlns:a16="http://schemas.microsoft.com/office/drawing/2014/main" id="{8DD96574-F8E7-67C3-20EF-13AFDCD4D836}"/>
              </a:ext>
            </a:extLst>
          </p:cNvPr>
          <p:cNvCxnSpPr>
            <a:cxnSpLocks/>
          </p:cNvCxnSpPr>
          <p:nvPr/>
        </p:nvCxnSpPr>
        <p:spPr>
          <a:xfrm>
            <a:off x="7136678"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23" name="Rounded Rectangle 22">
            <a:extLst>
              <a:ext uri="{FF2B5EF4-FFF2-40B4-BE49-F238E27FC236}">
                <a16:creationId xmlns:a16="http://schemas.microsoft.com/office/drawing/2014/main" id="{9A6BE883-42AE-6E07-5C6A-161112FFEB10}"/>
              </a:ext>
            </a:extLst>
          </p:cNvPr>
          <p:cNvSpPr/>
          <p:nvPr/>
        </p:nvSpPr>
        <p:spPr>
          <a:xfrm>
            <a:off x="1984572"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24" name="TextBox 23">
            <a:extLst>
              <a:ext uri="{FF2B5EF4-FFF2-40B4-BE49-F238E27FC236}">
                <a16:creationId xmlns:a16="http://schemas.microsoft.com/office/drawing/2014/main" id="{A9CB496B-AEFC-B589-AC0D-BD1EFC512CB9}"/>
              </a:ext>
            </a:extLst>
          </p:cNvPr>
          <p:cNvSpPr txBox="1"/>
          <p:nvPr/>
        </p:nvSpPr>
        <p:spPr>
          <a:xfrm>
            <a:off x="2295840" y="4015404"/>
            <a:ext cx="785990" cy="1015663"/>
          </a:xfrm>
          <a:prstGeom prst="rect">
            <a:avLst/>
          </a:prstGeom>
          <a:noFill/>
        </p:spPr>
        <p:txBody>
          <a:bodyPr wrap="square" rtlCol="0">
            <a:spAutoFit/>
          </a:bodyPr>
          <a:lstStyle/>
          <a:p>
            <a:pPr algn="ctr">
              <a:defRPr/>
            </a:pPr>
            <a:r>
              <a:rPr lang="en-GB" sz="6000" kern="0" dirty="0">
                <a:solidFill>
                  <a:prstClr val="black"/>
                </a:solidFill>
              </a:rPr>
              <a:t>E</a:t>
            </a:r>
          </a:p>
        </p:txBody>
      </p:sp>
      <p:sp>
        <p:nvSpPr>
          <p:cNvPr id="25" name="TextBox 24">
            <a:extLst>
              <a:ext uri="{FF2B5EF4-FFF2-40B4-BE49-F238E27FC236}">
                <a16:creationId xmlns:a16="http://schemas.microsoft.com/office/drawing/2014/main" id="{40EAEB34-8AA8-B606-3908-9948892513DA}"/>
              </a:ext>
            </a:extLst>
          </p:cNvPr>
          <p:cNvSpPr txBox="1"/>
          <p:nvPr/>
        </p:nvSpPr>
        <p:spPr>
          <a:xfrm>
            <a:off x="2015622" y="4986912"/>
            <a:ext cx="1434063" cy="830997"/>
          </a:xfrm>
          <a:prstGeom prst="rect">
            <a:avLst/>
          </a:prstGeom>
          <a:noFill/>
        </p:spPr>
        <p:txBody>
          <a:bodyPr wrap="square" rtlCol="0">
            <a:spAutoFit/>
          </a:bodyPr>
          <a:lstStyle/>
          <a:p>
            <a:pPr algn="ctr">
              <a:defRPr/>
            </a:pPr>
            <a:r>
              <a:rPr lang="en-GB" sz="2400" kern="0" dirty="0">
                <a:solidFill>
                  <a:srgbClr val="FF9300"/>
                </a:solidFill>
              </a:rPr>
              <a:t>Latent/</a:t>
            </a:r>
          </a:p>
          <a:p>
            <a:pPr algn="ctr">
              <a:defRPr/>
            </a:pPr>
            <a:r>
              <a:rPr lang="en-GB" sz="2400" kern="0" dirty="0">
                <a:solidFill>
                  <a:srgbClr val="FF9300"/>
                </a:solidFill>
              </a:rPr>
              <a:t>exposed</a:t>
            </a:r>
          </a:p>
        </p:txBody>
      </p:sp>
      <p:cxnSp>
        <p:nvCxnSpPr>
          <p:cNvPr id="27" name="Straight Arrow Connector 26">
            <a:extLst>
              <a:ext uri="{FF2B5EF4-FFF2-40B4-BE49-F238E27FC236}">
                <a16:creationId xmlns:a16="http://schemas.microsoft.com/office/drawing/2014/main" id="{87B607A0-C602-0261-49DB-67E7FA325B68}"/>
              </a:ext>
            </a:extLst>
          </p:cNvPr>
          <p:cNvCxnSpPr>
            <a:cxnSpLocks/>
          </p:cNvCxnSpPr>
          <p:nvPr/>
        </p:nvCxnSpPr>
        <p:spPr>
          <a:xfrm>
            <a:off x="5289334"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0" name="Straight Arrow Connector 29">
            <a:extLst>
              <a:ext uri="{FF2B5EF4-FFF2-40B4-BE49-F238E27FC236}">
                <a16:creationId xmlns:a16="http://schemas.microsoft.com/office/drawing/2014/main" id="{53AB8D4D-AD33-B380-CD66-00E5FA3400CC}"/>
              </a:ext>
            </a:extLst>
          </p:cNvPr>
          <p:cNvCxnSpPr>
            <a:cxnSpLocks/>
          </p:cNvCxnSpPr>
          <p:nvPr/>
        </p:nvCxnSpPr>
        <p:spPr>
          <a:xfrm>
            <a:off x="3435639"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1" name="Straight Arrow Connector 30">
            <a:extLst>
              <a:ext uri="{FF2B5EF4-FFF2-40B4-BE49-F238E27FC236}">
                <a16:creationId xmlns:a16="http://schemas.microsoft.com/office/drawing/2014/main" id="{44B19459-1AC7-7BCB-BBC8-4AE6BC57C932}"/>
              </a:ext>
            </a:extLst>
          </p:cNvPr>
          <p:cNvCxnSpPr>
            <a:cxnSpLocks/>
          </p:cNvCxnSpPr>
          <p:nvPr/>
        </p:nvCxnSpPr>
        <p:spPr>
          <a:xfrm>
            <a:off x="1583440"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grpSp>
        <p:nvGrpSpPr>
          <p:cNvPr id="12" name="Group 11">
            <a:extLst>
              <a:ext uri="{FF2B5EF4-FFF2-40B4-BE49-F238E27FC236}">
                <a16:creationId xmlns:a16="http://schemas.microsoft.com/office/drawing/2014/main" id="{43C6FC98-004C-E9E4-AD81-0C4A3645C04D}"/>
              </a:ext>
            </a:extLst>
          </p:cNvPr>
          <p:cNvGrpSpPr/>
          <p:nvPr/>
        </p:nvGrpSpPr>
        <p:grpSpPr>
          <a:xfrm>
            <a:off x="0" y="6265330"/>
            <a:ext cx="9144000" cy="403611"/>
            <a:chOff x="0" y="6265330"/>
            <a:chExt cx="9144000" cy="403611"/>
          </a:xfrm>
        </p:grpSpPr>
        <p:sp>
          <p:nvSpPr>
            <p:cNvPr id="13" name="TextBox 12">
              <a:extLst>
                <a:ext uri="{FF2B5EF4-FFF2-40B4-BE49-F238E27FC236}">
                  <a16:creationId xmlns:a16="http://schemas.microsoft.com/office/drawing/2014/main" id="{AC375517-7013-F540-0AD1-EBAE7C608D7D}"/>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A03FDB2F-CA97-B0F3-C229-335366E1329F}"/>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66299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4221" y="-232240"/>
            <a:ext cx="93605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300" b="1" i="0" u="none" strike="noStrike" kern="1200" cap="none" spc="50" normalizeH="0" baseline="0" noProof="0" dirty="0">
                <a:ln>
                  <a:noFill/>
                </a:ln>
                <a:solidFill>
                  <a:srgbClr val="1F497D"/>
                </a:solidFill>
                <a:effectLst/>
                <a:uLnTx/>
                <a:uFillTx/>
                <a:latin typeface="Calibri"/>
                <a:ea typeface="+mj-ea"/>
                <a:cs typeface="+mj-cs"/>
              </a:rPr>
              <a:t>Modelling methods – Force of infection</a:t>
            </a:r>
            <a:endParaRPr kumimoji="0" lang="en-GB" sz="43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pic>
        <p:nvPicPr>
          <p:cNvPr id="13" name="Picture 12" descr="\documentclass{article}&#10;\usepackage{amsmath}&#10;\usepackage{xcolor}&#10;\pagestyle{empty}&#10;\begin{document}&#10;&#10;&#10;\[&#10;\text{Force of infection on premises i from premises j:} \quad \lambda_{ij} = t_{c}N_{c,j}^{q}N_{c,i}^{p}K(d_{ij})&#10;\]&#10;&#10;&#10;\end{document}" title="IguanaTex Bitmap Display">
            <a:extLst>
              <a:ext uri="{FF2B5EF4-FFF2-40B4-BE49-F238E27FC236}">
                <a16:creationId xmlns:a16="http://schemas.microsoft.com/office/drawing/2014/main" id="{91553776-ED7A-97EF-6C98-A40062097E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6697" y="1466853"/>
            <a:ext cx="8050707" cy="305723"/>
          </a:xfrm>
          <a:prstGeom prst="rect">
            <a:avLst/>
          </a:prstGeom>
        </p:spPr>
      </p:pic>
      <p:sp>
        <p:nvSpPr>
          <p:cNvPr id="14" name="TextBox 13">
            <a:extLst>
              <a:ext uri="{FF2B5EF4-FFF2-40B4-BE49-F238E27FC236}">
                <a16:creationId xmlns:a16="http://schemas.microsoft.com/office/drawing/2014/main" id="{DBCDB847-3483-2FF6-7733-2C94FD854118}"/>
              </a:ext>
            </a:extLst>
          </p:cNvPr>
          <p:cNvSpPr txBox="1"/>
          <p:nvPr/>
        </p:nvSpPr>
        <p:spPr>
          <a:xfrm>
            <a:off x="287524" y="2710551"/>
            <a:ext cx="8568952" cy="212365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Infected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endPar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Susceptible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314325" marR="0" lvl="0" indent="-314325" algn="l" defTabSz="457200" rtl="0" eaLnBrk="1" fontAlgn="auto" latinLnBrk="0" hangingPunct="1">
              <a:lnSpc>
                <a:spcPct val="100000"/>
              </a:lnSpc>
              <a:spcBef>
                <a:spcPts val="0"/>
              </a:spcBef>
              <a:spcAft>
                <a:spcPts val="0"/>
              </a:spcAft>
              <a:buClrTx/>
              <a:buSzTx/>
              <a:buFont typeface="Wingdings" pitchFamily="2" charset="2"/>
              <a:buChar char="Ø"/>
              <a:tabLst/>
              <a:defRPr/>
            </a:pPr>
            <a:endParaRPr lang="en-US" sz="2200" dirty="0">
              <a:solidFill>
                <a:schemeClr val="tx1">
                  <a:alpha val="10000"/>
                </a:schemeClr>
              </a:solidFill>
              <a:latin typeface="Calibri"/>
            </a:endParaRPr>
          </a:p>
          <a:p>
            <a:pPr marL="314325" indent="-314325" defTabSz="457200">
              <a:buFont typeface="Wingdings" pitchFamily="2" charset="2"/>
              <a:buChar char="Ø"/>
              <a:defRPr/>
            </a:pPr>
            <a:r>
              <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rPr>
              <a:t>Transmission kernel: Force of infection between premises dependent on the distance between them.</a:t>
            </a:r>
          </a:p>
        </p:txBody>
      </p:sp>
      <p:grpSp>
        <p:nvGrpSpPr>
          <p:cNvPr id="5" name="Group 4">
            <a:extLst>
              <a:ext uri="{FF2B5EF4-FFF2-40B4-BE49-F238E27FC236}">
                <a16:creationId xmlns:a16="http://schemas.microsoft.com/office/drawing/2014/main" id="{A398877B-4A37-9C62-9A8E-ACC735437BA3}"/>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F9E02FBF-C8D7-9F92-93D9-ABD5EFAF0A25}"/>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3C62726-0B71-3979-A93B-263EA852338D}"/>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45422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pic>
        <p:nvPicPr>
          <p:cNvPr id="3" name="Picture 2" descr="\documentclass{article}&#10;\usepackage{amsmath}&#10;\usepackage{xcolor}&#10;\pagestyle{empty}&#10;\begin{document}&#10;&#10;&#10;\[&#10;\text{Force of infection on premises i from premises j:} \quad \lambda_{ij} = {\color{blue}t_{c}N_{c,j}^{q}} N_{c,i}^{p}K(d_{ij})&#10;\]&#10;&#10;&#10;\end{document}" title="IguanaTex Bitmap Display">
            <a:extLst>
              <a:ext uri="{FF2B5EF4-FFF2-40B4-BE49-F238E27FC236}">
                <a16:creationId xmlns:a16="http://schemas.microsoft.com/office/drawing/2014/main" id="{62CF11B2-9DF5-2650-FD94-A131AC0CF28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6697" y="1466853"/>
            <a:ext cx="8050707" cy="305723"/>
          </a:xfrm>
          <a:prstGeom prst="rect">
            <a:avLst/>
          </a:prstGeom>
        </p:spPr>
      </p:pic>
      <p:sp>
        <p:nvSpPr>
          <p:cNvPr id="14" name="TextBox 13">
            <a:extLst>
              <a:ext uri="{FF2B5EF4-FFF2-40B4-BE49-F238E27FC236}">
                <a16:creationId xmlns:a16="http://schemas.microsoft.com/office/drawing/2014/main" id="{DBCDB847-3483-2FF6-7733-2C94FD854118}"/>
              </a:ext>
            </a:extLst>
          </p:cNvPr>
          <p:cNvSpPr txBox="1"/>
          <p:nvPr/>
        </p:nvSpPr>
        <p:spPr>
          <a:xfrm>
            <a:off x="287524" y="2710551"/>
            <a:ext cx="8568952" cy="212365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accent2"/>
                </a:solidFill>
                <a:latin typeface="Calibri"/>
              </a:rPr>
              <a:t>Infected premises contribution: Dependent on herd size</a:t>
            </a:r>
            <a:endParaRPr kumimoji="0" lang="en-US" sz="2200" i="0" u="none" strike="noStrike" kern="1200" cap="none" spc="0" normalizeH="0" baseline="0" noProof="0" dirty="0">
              <a:ln>
                <a:noFill/>
              </a:ln>
              <a:solidFill>
                <a:schemeClr val="accent2"/>
              </a:solidFill>
              <a:effectLst/>
              <a:uLnTx/>
              <a:uFillTx/>
              <a:latin typeface="Calibri"/>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endPar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Susceptible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314325" marR="0" lvl="0" indent="-314325" algn="l" defTabSz="457200" rtl="0" eaLnBrk="1" fontAlgn="auto" latinLnBrk="0" hangingPunct="1">
              <a:lnSpc>
                <a:spcPct val="100000"/>
              </a:lnSpc>
              <a:spcBef>
                <a:spcPts val="0"/>
              </a:spcBef>
              <a:spcAft>
                <a:spcPts val="0"/>
              </a:spcAft>
              <a:buClrTx/>
              <a:buSzTx/>
              <a:buFont typeface="Wingdings" pitchFamily="2" charset="2"/>
              <a:buChar char="Ø"/>
              <a:tabLst/>
              <a:defRPr/>
            </a:pPr>
            <a:endParaRPr lang="en-US" sz="2200" dirty="0">
              <a:solidFill>
                <a:schemeClr val="tx1">
                  <a:alpha val="10000"/>
                </a:schemeClr>
              </a:solidFill>
              <a:latin typeface="Calibri"/>
            </a:endParaRPr>
          </a:p>
          <a:p>
            <a:pPr marL="314325" indent="-314325" defTabSz="457200">
              <a:buFont typeface="Wingdings" pitchFamily="2" charset="2"/>
              <a:buChar char="Ø"/>
              <a:defRPr/>
            </a:pPr>
            <a:r>
              <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rPr>
              <a:t>Transmission kernel: Force of infection between premises dependent on the distance between them.</a:t>
            </a:r>
          </a:p>
        </p:txBody>
      </p:sp>
      <p:sp>
        <p:nvSpPr>
          <p:cNvPr id="2" name="Title 1">
            <a:extLst>
              <a:ext uri="{FF2B5EF4-FFF2-40B4-BE49-F238E27FC236}">
                <a16:creationId xmlns:a16="http://schemas.microsoft.com/office/drawing/2014/main" id="{211E1E39-5543-A7EE-C888-4A9C2169F880}"/>
              </a:ext>
            </a:extLst>
          </p:cNvPr>
          <p:cNvSpPr txBox="1">
            <a:spLocks/>
          </p:cNvSpPr>
          <p:nvPr/>
        </p:nvSpPr>
        <p:spPr>
          <a:xfrm>
            <a:off x="-84221" y="-232240"/>
            <a:ext cx="93605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300" b="1" i="0" u="none" strike="noStrike" kern="1200" cap="none" spc="50" normalizeH="0" baseline="0" noProof="0" dirty="0">
                <a:ln>
                  <a:noFill/>
                </a:ln>
                <a:solidFill>
                  <a:srgbClr val="1F497D"/>
                </a:solidFill>
                <a:effectLst/>
                <a:uLnTx/>
                <a:uFillTx/>
                <a:latin typeface="Calibri"/>
                <a:ea typeface="+mj-ea"/>
                <a:cs typeface="+mj-cs"/>
              </a:rPr>
              <a:t>Modelling methods – Force of infection</a:t>
            </a:r>
            <a:endParaRPr kumimoji="0" lang="en-GB" sz="4300" b="0" i="0" u="none" strike="noStrike" kern="1200" cap="none" spc="0" normalizeH="0" baseline="0" noProof="0" dirty="0">
              <a:ln>
                <a:noFill/>
              </a:ln>
              <a:solidFill>
                <a:sysClr val="windowText" lastClr="000000"/>
              </a:solidFill>
              <a:effectLst/>
              <a:uLnTx/>
              <a:uFillTx/>
              <a:latin typeface="Calibri"/>
              <a:ea typeface="+mj-ea"/>
              <a:cs typeface="+mj-cs"/>
            </a:endParaRPr>
          </a:p>
        </p:txBody>
      </p:sp>
      <p:grpSp>
        <p:nvGrpSpPr>
          <p:cNvPr id="5" name="Group 4">
            <a:extLst>
              <a:ext uri="{FF2B5EF4-FFF2-40B4-BE49-F238E27FC236}">
                <a16:creationId xmlns:a16="http://schemas.microsoft.com/office/drawing/2014/main" id="{5081E365-F875-FE9A-7AA4-D616115C356A}"/>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DFEF6935-518B-9152-FA2C-678C775E4CEA}"/>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9651654C-F9F4-1BAF-20A7-1F8CE3675C0A}"/>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738115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pic>
        <p:nvPicPr>
          <p:cNvPr id="3" name="Picture 2" descr="\documentclass{article}&#10;\usepackage{amsmath}&#10;\usepackage{xcolor}&#10;\pagestyle{empty}&#10;\begin{document}&#10;&#10;&#10;\[&#10;\text{Force of infection on premises i from premises j:} \quad \lambda_{ij} = t_{c}N_{c,j}^{q} {\color{blue}N_{c,i}^{p}} K(d_{ij})&#10;\]&#10;&#10;&#10;\end{document}" title="IguanaTex Bitmap Display">
            <a:extLst>
              <a:ext uri="{FF2B5EF4-FFF2-40B4-BE49-F238E27FC236}">
                <a16:creationId xmlns:a16="http://schemas.microsoft.com/office/drawing/2014/main" id="{A765D984-CD8F-9EA1-00A3-2814C4CEAC1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6697" y="1466853"/>
            <a:ext cx="8050707" cy="305723"/>
          </a:xfrm>
          <a:prstGeom prst="rect">
            <a:avLst/>
          </a:prstGeom>
        </p:spPr>
      </p:pic>
      <p:sp>
        <p:nvSpPr>
          <p:cNvPr id="14" name="TextBox 13">
            <a:extLst>
              <a:ext uri="{FF2B5EF4-FFF2-40B4-BE49-F238E27FC236}">
                <a16:creationId xmlns:a16="http://schemas.microsoft.com/office/drawing/2014/main" id="{DBCDB847-3483-2FF6-7733-2C94FD854118}"/>
              </a:ext>
            </a:extLst>
          </p:cNvPr>
          <p:cNvSpPr txBox="1"/>
          <p:nvPr/>
        </p:nvSpPr>
        <p:spPr>
          <a:xfrm>
            <a:off x="287524" y="2710551"/>
            <a:ext cx="8568952" cy="212365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Infected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endPar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accent2"/>
                </a:solidFill>
                <a:latin typeface="Calibri"/>
              </a:rPr>
              <a:t>Susceptible premises contribution: Dependent on herd size</a:t>
            </a:r>
            <a:endParaRPr kumimoji="0" lang="en-US" sz="2200" i="0" u="none" strike="noStrike" kern="1200" cap="none" spc="0" normalizeH="0" baseline="0" noProof="0" dirty="0">
              <a:ln>
                <a:noFill/>
              </a:ln>
              <a:solidFill>
                <a:schemeClr val="accent2"/>
              </a:solidFill>
              <a:effectLst/>
              <a:uLnTx/>
              <a:uFillTx/>
              <a:latin typeface="Calibri"/>
              <a:ea typeface="+mn-ea"/>
              <a:cs typeface="+mn-cs"/>
            </a:endParaRPr>
          </a:p>
          <a:p>
            <a:pPr marL="314325" marR="0" lvl="0" indent="-314325" algn="l" defTabSz="457200" rtl="0" eaLnBrk="1" fontAlgn="auto" latinLnBrk="0" hangingPunct="1">
              <a:lnSpc>
                <a:spcPct val="100000"/>
              </a:lnSpc>
              <a:spcBef>
                <a:spcPts val="0"/>
              </a:spcBef>
              <a:spcAft>
                <a:spcPts val="0"/>
              </a:spcAft>
              <a:buClrTx/>
              <a:buSzTx/>
              <a:buFont typeface="Wingdings" pitchFamily="2" charset="2"/>
              <a:buChar char="Ø"/>
              <a:tabLst/>
              <a:defRPr/>
            </a:pPr>
            <a:endParaRPr lang="en-US" sz="2200" dirty="0">
              <a:solidFill>
                <a:schemeClr val="tx1">
                  <a:alpha val="10000"/>
                </a:schemeClr>
              </a:solidFill>
              <a:latin typeface="Calibri"/>
            </a:endParaRPr>
          </a:p>
          <a:p>
            <a:pPr marL="314325" indent="-314325" defTabSz="457200">
              <a:buFont typeface="Wingdings" pitchFamily="2" charset="2"/>
              <a:buChar char="Ø"/>
              <a:defRPr/>
            </a:pPr>
            <a:r>
              <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rPr>
              <a:t>Transmission kernel: Force of infection between premises dependent on the distance between them.</a:t>
            </a:r>
          </a:p>
        </p:txBody>
      </p:sp>
      <p:sp>
        <p:nvSpPr>
          <p:cNvPr id="2" name="Title 1">
            <a:extLst>
              <a:ext uri="{FF2B5EF4-FFF2-40B4-BE49-F238E27FC236}">
                <a16:creationId xmlns:a16="http://schemas.microsoft.com/office/drawing/2014/main" id="{52962A2E-9DFD-87D9-FB4D-63FC8A82244A}"/>
              </a:ext>
            </a:extLst>
          </p:cNvPr>
          <p:cNvSpPr txBox="1">
            <a:spLocks/>
          </p:cNvSpPr>
          <p:nvPr/>
        </p:nvSpPr>
        <p:spPr>
          <a:xfrm>
            <a:off x="-84221" y="-232240"/>
            <a:ext cx="93605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300" b="1" i="0" u="none" strike="noStrike" kern="1200" cap="none" spc="50" normalizeH="0" baseline="0" noProof="0" dirty="0">
                <a:ln>
                  <a:noFill/>
                </a:ln>
                <a:solidFill>
                  <a:srgbClr val="1F497D"/>
                </a:solidFill>
                <a:effectLst/>
                <a:uLnTx/>
                <a:uFillTx/>
                <a:latin typeface="Calibri"/>
                <a:ea typeface="+mj-ea"/>
                <a:cs typeface="+mj-cs"/>
              </a:rPr>
              <a:t>Modelling methods – Force of infection</a:t>
            </a:r>
            <a:endParaRPr kumimoji="0" lang="en-GB" sz="4300" b="0" i="0" u="none" strike="noStrike" kern="1200" cap="none" spc="0" normalizeH="0" baseline="0" noProof="0" dirty="0">
              <a:ln>
                <a:noFill/>
              </a:ln>
              <a:solidFill>
                <a:sysClr val="windowText" lastClr="000000"/>
              </a:solidFill>
              <a:effectLst/>
              <a:uLnTx/>
              <a:uFillTx/>
              <a:latin typeface="Calibri"/>
              <a:ea typeface="+mj-ea"/>
              <a:cs typeface="+mj-cs"/>
            </a:endParaRPr>
          </a:p>
        </p:txBody>
      </p:sp>
      <p:grpSp>
        <p:nvGrpSpPr>
          <p:cNvPr id="5" name="Group 4">
            <a:extLst>
              <a:ext uri="{FF2B5EF4-FFF2-40B4-BE49-F238E27FC236}">
                <a16:creationId xmlns:a16="http://schemas.microsoft.com/office/drawing/2014/main" id="{9EB02E18-EFA3-F7D8-D889-A3EAC7670571}"/>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6A97D56E-0F50-1991-2D46-E9E9DCA62E84}"/>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32B4D3F-7861-B3C4-61FD-67DAE6923F44}"/>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3688068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pic>
        <p:nvPicPr>
          <p:cNvPr id="3" name="Picture 2" descr="\documentclass{article}&#10;\usepackage{amsmath}&#10;\usepackage{xcolor}&#10;\pagestyle{empty}&#10;\begin{document}&#10;&#10;&#10;\[&#10;\text{Force of infection on premises i from premises j:} \quad \lambda_{ij} = t_{c}N_{c,j}^{q}N_{c,i}^{p} {\color{blue}K(d_{ij})}&#10;\]&#10;&#10;&#10;\end{document}" title="IguanaTex Bitmap Display">
            <a:extLst>
              <a:ext uri="{FF2B5EF4-FFF2-40B4-BE49-F238E27FC236}">
                <a16:creationId xmlns:a16="http://schemas.microsoft.com/office/drawing/2014/main" id="{BC1250B3-1294-B235-09DD-59BD3F64498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6697" y="1466853"/>
            <a:ext cx="8050707" cy="305723"/>
          </a:xfrm>
          <a:prstGeom prst="rect">
            <a:avLst/>
          </a:prstGeom>
        </p:spPr>
      </p:pic>
      <p:sp>
        <p:nvSpPr>
          <p:cNvPr id="14" name="TextBox 13">
            <a:extLst>
              <a:ext uri="{FF2B5EF4-FFF2-40B4-BE49-F238E27FC236}">
                <a16:creationId xmlns:a16="http://schemas.microsoft.com/office/drawing/2014/main" id="{DBCDB847-3483-2FF6-7733-2C94FD854118}"/>
              </a:ext>
            </a:extLst>
          </p:cNvPr>
          <p:cNvSpPr txBox="1"/>
          <p:nvPr/>
        </p:nvSpPr>
        <p:spPr>
          <a:xfrm>
            <a:off x="287524" y="2710551"/>
            <a:ext cx="8568952" cy="212365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Infected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endParaRPr kumimoji="0" lang="en-US" sz="2200" b="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lang="en-US" sz="2200" dirty="0">
                <a:solidFill>
                  <a:schemeClr val="tx1">
                    <a:alpha val="10000"/>
                  </a:schemeClr>
                </a:solidFill>
                <a:latin typeface="Calibri"/>
              </a:rPr>
              <a:t>Susceptible premises contribution: Dependent on herd size</a:t>
            </a:r>
            <a:endParaRPr kumimoji="0" lang="en-US" sz="2200" i="0" u="none" strike="noStrike" kern="1200" cap="none" spc="0" normalizeH="0" baseline="0" noProof="0" dirty="0">
              <a:ln>
                <a:noFill/>
              </a:ln>
              <a:solidFill>
                <a:schemeClr val="tx1">
                  <a:alpha val="10000"/>
                </a:schemeClr>
              </a:solidFill>
              <a:effectLst/>
              <a:uLnTx/>
              <a:uFillTx/>
              <a:latin typeface="Calibri"/>
              <a:ea typeface="+mn-ea"/>
              <a:cs typeface="+mn-cs"/>
            </a:endParaRPr>
          </a:p>
          <a:p>
            <a:pPr marL="314325" marR="0" lvl="0" indent="-314325" algn="l" defTabSz="457200" rtl="0" eaLnBrk="1" fontAlgn="auto" latinLnBrk="0" hangingPunct="1">
              <a:lnSpc>
                <a:spcPct val="100000"/>
              </a:lnSpc>
              <a:spcBef>
                <a:spcPts val="0"/>
              </a:spcBef>
              <a:spcAft>
                <a:spcPts val="0"/>
              </a:spcAft>
              <a:buClrTx/>
              <a:buSzTx/>
              <a:buFont typeface="Wingdings" pitchFamily="2" charset="2"/>
              <a:buChar char="Ø"/>
              <a:tabLst/>
              <a:defRPr/>
            </a:pPr>
            <a:endParaRPr lang="en-US" sz="2200" dirty="0">
              <a:solidFill>
                <a:schemeClr val="tx1">
                  <a:alpha val="10000"/>
                </a:schemeClr>
              </a:solidFill>
              <a:latin typeface="Calibri"/>
            </a:endParaRPr>
          </a:p>
          <a:p>
            <a:pPr marL="314325" indent="-314325" defTabSz="457200">
              <a:buFont typeface="Wingdings" pitchFamily="2" charset="2"/>
              <a:buChar char="Ø"/>
              <a:defRPr/>
            </a:pPr>
            <a:r>
              <a:rPr kumimoji="0" lang="en-US" sz="2200" b="0" i="0" u="none" strike="noStrike" kern="1200" cap="none" spc="0" normalizeH="0" baseline="0" noProof="0" dirty="0">
                <a:ln>
                  <a:noFill/>
                </a:ln>
                <a:solidFill>
                  <a:schemeClr val="accent2"/>
                </a:solidFill>
                <a:effectLst/>
                <a:uLnTx/>
                <a:uFillTx/>
                <a:latin typeface="Calibri"/>
                <a:ea typeface="+mn-ea"/>
                <a:cs typeface="+mn-cs"/>
              </a:rPr>
              <a:t>Transmission kernel: Force of infection between premises dependent on the distance between them.</a:t>
            </a:r>
          </a:p>
        </p:txBody>
      </p:sp>
      <p:sp>
        <p:nvSpPr>
          <p:cNvPr id="2" name="Title 1">
            <a:extLst>
              <a:ext uri="{FF2B5EF4-FFF2-40B4-BE49-F238E27FC236}">
                <a16:creationId xmlns:a16="http://schemas.microsoft.com/office/drawing/2014/main" id="{B48B4164-AA97-A369-08B3-003F86AF288A}"/>
              </a:ext>
            </a:extLst>
          </p:cNvPr>
          <p:cNvSpPr txBox="1">
            <a:spLocks/>
          </p:cNvSpPr>
          <p:nvPr/>
        </p:nvSpPr>
        <p:spPr>
          <a:xfrm>
            <a:off x="-84221" y="-232240"/>
            <a:ext cx="93605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300" b="1" i="0" u="none" strike="noStrike" kern="1200" cap="none" spc="50" normalizeH="0" baseline="0" noProof="0" dirty="0">
                <a:ln>
                  <a:noFill/>
                </a:ln>
                <a:solidFill>
                  <a:srgbClr val="1F497D"/>
                </a:solidFill>
                <a:effectLst/>
                <a:uLnTx/>
                <a:uFillTx/>
                <a:latin typeface="Calibri"/>
                <a:ea typeface="+mj-ea"/>
                <a:cs typeface="+mj-cs"/>
              </a:rPr>
              <a:t>Modelling methods – Force of infection</a:t>
            </a:r>
            <a:endParaRPr kumimoji="0" lang="en-GB" sz="4300" b="0" i="0" u="none" strike="noStrike" kern="1200" cap="none" spc="0" normalizeH="0" baseline="0" noProof="0" dirty="0">
              <a:ln>
                <a:noFill/>
              </a:ln>
              <a:solidFill>
                <a:sysClr val="windowText" lastClr="000000"/>
              </a:solidFill>
              <a:effectLst/>
              <a:uLnTx/>
              <a:uFillTx/>
              <a:latin typeface="Calibri"/>
              <a:ea typeface="+mj-ea"/>
              <a:cs typeface="+mj-cs"/>
            </a:endParaRPr>
          </a:p>
        </p:txBody>
      </p:sp>
      <p:grpSp>
        <p:nvGrpSpPr>
          <p:cNvPr id="5" name="Group 4">
            <a:extLst>
              <a:ext uri="{FF2B5EF4-FFF2-40B4-BE49-F238E27FC236}">
                <a16:creationId xmlns:a16="http://schemas.microsoft.com/office/drawing/2014/main" id="{81D829CE-FD26-44FF-5774-250C125E1CF3}"/>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02FADC0E-5F23-A3AD-6AEB-05FE307DD551}"/>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8B7FB909-1674-D0B3-0F59-986713716FA0}"/>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60183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4" y="1276975"/>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1446550"/>
          </a:xfrm>
          <a:prstGeom prst="rect">
            <a:avLst/>
          </a:prstGeom>
        </p:spPr>
        <p:txBody>
          <a:bodyPr wrap="square">
            <a:spAutoFit/>
          </a:bodyPr>
          <a:lstStyle/>
          <a:p>
            <a:pPr lvl="0" algn="ctr">
              <a:defRPr/>
            </a:pPr>
            <a:r>
              <a:rPr lang="en-GB" sz="4400" b="1" kern="0" spc="50" dirty="0">
                <a:solidFill>
                  <a:srgbClr val="1F497D"/>
                </a:solidFill>
              </a:rPr>
              <a:t>Approaches to control infectious disease outbreaks in livestock</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7" name="Google Shape;87;p8">
            <a:extLst>
              <a:ext uri="{FF2B5EF4-FFF2-40B4-BE49-F238E27FC236}">
                <a16:creationId xmlns:a16="http://schemas.microsoft.com/office/drawing/2014/main" id="{F815B07E-FE11-5A83-6432-348B52DAA4CE}"/>
              </a:ext>
            </a:extLst>
          </p:cNvPr>
          <p:cNvSpPr txBox="1">
            <a:spLocks/>
          </p:cNvSpPr>
          <p:nvPr/>
        </p:nvSpPr>
        <p:spPr>
          <a:xfrm>
            <a:off x="287943" y="1352554"/>
            <a:ext cx="3799146"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400" i="0" u="none" strike="noStrike" kern="0" cap="none" spc="0" normalizeH="0" baseline="0" noProof="0" dirty="0">
                <a:ln>
                  <a:noFill/>
                </a:ln>
                <a:solidFill>
                  <a:schemeClr val="tx1"/>
                </a:solidFill>
                <a:effectLst/>
                <a:uLnTx/>
                <a:uFillTx/>
                <a:latin typeface="Raleway"/>
                <a:cs typeface="Raleway"/>
                <a:sym typeface="Raleway"/>
              </a:rPr>
              <a:t>Direct action of farmers</a:t>
            </a:r>
          </a:p>
        </p:txBody>
      </p:sp>
      <p:cxnSp>
        <p:nvCxnSpPr>
          <p:cNvPr id="9" name="Straight Connector 8">
            <a:extLst>
              <a:ext uri="{FF2B5EF4-FFF2-40B4-BE49-F238E27FC236}">
                <a16:creationId xmlns:a16="http://schemas.microsoft.com/office/drawing/2014/main" id="{776CDC0F-5E7B-A78B-75F8-7617EAB69FA0}"/>
              </a:ext>
            </a:extLst>
          </p:cNvPr>
          <p:cNvCxnSpPr>
            <a:cxnSpLocks/>
          </p:cNvCxnSpPr>
          <p:nvPr/>
        </p:nvCxnSpPr>
        <p:spPr>
          <a:xfrm>
            <a:off x="4667334" y="1405552"/>
            <a:ext cx="0" cy="450000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 application, chat or text message&#10;&#10;Description automatically generated">
            <a:extLst>
              <a:ext uri="{FF2B5EF4-FFF2-40B4-BE49-F238E27FC236}">
                <a16:creationId xmlns:a16="http://schemas.microsoft.com/office/drawing/2014/main" id="{67AE80B4-BB58-F20C-F17A-F6E23DFB35EF}"/>
              </a:ext>
            </a:extLst>
          </p:cNvPr>
          <p:cNvPicPr>
            <a:picLocks noChangeAspect="1"/>
          </p:cNvPicPr>
          <p:nvPr/>
        </p:nvPicPr>
        <p:blipFill rotWithShape="1">
          <a:blip r:embed="rId3">
            <a:extLst>
              <a:ext uri="{28A0092B-C50C-407E-A947-70E740481C1C}">
                <a14:useLocalDpi xmlns:a14="http://schemas.microsoft.com/office/drawing/2010/main" val="0"/>
              </a:ext>
            </a:extLst>
          </a:blip>
          <a:srcRect b="27685"/>
          <a:stretch/>
        </p:blipFill>
        <p:spPr>
          <a:xfrm>
            <a:off x="4904354" y="1801808"/>
            <a:ext cx="3702740" cy="4037035"/>
          </a:xfrm>
          <a:prstGeom prst="rect">
            <a:avLst/>
          </a:prstGeom>
        </p:spPr>
      </p:pic>
      <p:pic>
        <p:nvPicPr>
          <p:cNvPr id="19" name="Picture 18" descr="Qr code&#10;&#10;Description automatically generated">
            <a:hlinkClick r:id="rId4"/>
            <a:extLst>
              <a:ext uri="{FF2B5EF4-FFF2-40B4-BE49-F238E27FC236}">
                <a16:creationId xmlns:a16="http://schemas.microsoft.com/office/drawing/2014/main" id="{61B07E85-0BC7-8CCD-D374-C80D81621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600" y="1858646"/>
            <a:ext cx="1258900" cy="1258900"/>
          </a:xfrm>
          <a:prstGeom prst="rect">
            <a:avLst/>
          </a:prstGeom>
        </p:spPr>
      </p:pic>
      <p:sp>
        <p:nvSpPr>
          <p:cNvPr id="20" name="Google Shape;87;p8">
            <a:extLst>
              <a:ext uri="{FF2B5EF4-FFF2-40B4-BE49-F238E27FC236}">
                <a16:creationId xmlns:a16="http://schemas.microsoft.com/office/drawing/2014/main" id="{F55F58ED-E81B-4874-BFB3-F9BB7784CBEC}"/>
              </a:ext>
            </a:extLst>
          </p:cNvPr>
          <p:cNvSpPr txBox="1">
            <a:spLocks/>
          </p:cNvSpPr>
          <p:nvPr/>
        </p:nvSpPr>
        <p:spPr>
          <a:xfrm>
            <a:off x="4904354" y="1362902"/>
            <a:ext cx="3799146"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400" i="0" u="none" strike="noStrike" kern="0" cap="none" spc="0" normalizeH="0" baseline="0" noProof="0" dirty="0">
                <a:ln>
                  <a:noFill/>
                </a:ln>
                <a:solidFill>
                  <a:schemeClr val="tx1"/>
                </a:solidFill>
                <a:effectLst/>
                <a:uLnTx/>
                <a:uFillTx/>
                <a:latin typeface="Raleway"/>
                <a:cs typeface="Raleway"/>
                <a:sym typeface="Raleway"/>
              </a:rPr>
              <a:t>Government action</a:t>
            </a:r>
          </a:p>
        </p:txBody>
      </p:sp>
      <p:pic>
        <p:nvPicPr>
          <p:cNvPr id="24" name="Picture 23" descr="Graphical user interface, text, application, email&#10;&#10;Description automatically generated">
            <a:extLst>
              <a:ext uri="{FF2B5EF4-FFF2-40B4-BE49-F238E27FC236}">
                <a16:creationId xmlns:a16="http://schemas.microsoft.com/office/drawing/2014/main" id="{21421942-1A12-EC78-1C57-3060CF93CC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590" y="2034408"/>
            <a:ext cx="4352077" cy="2507094"/>
          </a:xfrm>
          <a:prstGeom prst="rect">
            <a:avLst/>
          </a:prstGeom>
        </p:spPr>
      </p:pic>
      <p:pic>
        <p:nvPicPr>
          <p:cNvPr id="26" name="Picture 25" descr="Qr code&#10;&#10;Description automatically generated">
            <a:hlinkClick r:id="rId7"/>
            <a:extLst>
              <a:ext uri="{FF2B5EF4-FFF2-40B4-BE49-F238E27FC236}">
                <a16:creationId xmlns:a16="http://schemas.microsoft.com/office/drawing/2014/main" id="{0DC006D7-AF38-6B28-2D44-F37CF0751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6850" y="4658753"/>
            <a:ext cx="1280362" cy="1280362"/>
          </a:xfrm>
          <a:prstGeom prst="rect">
            <a:avLst/>
          </a:prstGeom>
        </p:spPr>
      </p:pic>
      <p:grpSp>
        <p:nvGrpSpPr>
          <p:cNvPr id="2" name="Group 1">
            <a:extLst>
              <a:ext uri="{FF2B5EF4-FFF2-40B4-BE49-F238E27FC236}">
                <a16:creationId xmlns:a16="http://schemas.microsoft.com/office/drawing/2014/main" id="{8C868411-B3D8-265E-C2BF-0E5AF325C719}"/>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880035B5-5412-3049-EE4D-B66982DC3632}"/>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8A227D03-766D-BB20-AE76-B1B847639C1E}"/>
                </a:ext>
              </a:extLst>
            </p:cNvPr>
            <p:cNvPicPr>
              <a:picLocks noChangeAspect="1"/>
            </p:cNvPicPr>
            <p:nvPr/>
          </p:nvPicPr>
          <p:blipFill>
            <a:blip r:embed="rId9"/>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7880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Disease states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11" name="TextBox 10">
            <a:extLst>
              <a:ext uri="{FF2B5EF4-FFF2-40B4-BE49-F238E27FC236}">
                <a16:creationId xmlns:a16="http://schemas.microsoft.com/office/drawing/2014/main" id="{DB0204CA-C400-C64E-A396-2B6AA3F9DA3B}"/>
              </a:ext>
            </a:extLst>
          </p:cNvPr>
          <p:cNvSpPr txBox="1"/>
          <p:nvPr/>
        </p:nvSpPr>
        <p:spPr>
          <a:xfrm>
            <a:off x="52307" y="878102"/>
            <a:ext cx="9081481" cy="48320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Epidemiological unit: </a:t>
            </a:r>
            <a:r>
              <a:rPr kumimoji="0" lang="en-US" sz="2200" b="0" i="0" u="none" strike="noStrike" kern="1200" cap="none" spc="0" normalizeH="0" baseline="0" noProof="0" dirty="0">
                <a:ln>
                  <a:noFill/>
                </a:ln>
                <a:solidFill>
                  <a:srgbClr val="000000"/>
                </a:solidFill>
                <a:effectLst/>
                <a:uLnTx/>
                <a:uFillTx/>
                <a:latin typeface="Calibri"/>
                <a:ea typeface="+mn-ea"/>
                <a:cs typeface="+mn-cs"/>
              </a:rPr>
              <a:t>Premises. </a:t>
            </a:r>
          </a:p>
          <a:p>
            <a:pPr marR="0" lvl="0" algn="l" defTabSz="457200"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Spatial model</a:t>
            </a:r>
            <a:r>
              <a:rPr kumimoji="0" lang="en-US" sz="2200" b="0" i="0" u="none" strike="noStrike" kern="1200" cap="none" spc="0" normalizeH="0" baseline="0" noProof="0" dirty="0">
                <a:ln>
                  <a:noFill/>
                </a:ln>
                <a:solidFill>
                  <a:srgbClr val="000000"/>
                </a:solidFill>
                <a:effectLst/>
                <a:uLnTx/>
                <a:uFillTx/>
                <a:latin typeface="Calibri"/>
                <a:ea typeface="+mn-ea"/>
                <a:cs typeface="+mn-cs"/>
              </a:rPr>
              <a:t>, based loosely on the dynamics of FMD.</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Force of infection dependencies: </a:t>
            </a:r>
            <a:r>
              <a:rPr kumimoji="0" lang="en-US" sz="2200" i="0" u="none" strike="noStrike" kern="1200" cap="none" spc="0" normalizeH="0" baseline="0" noProof="0" dirty="0">
                <a:ln>
                  <a:noFill/>
                </a:ln>
                <a:solidFill>
                  <a:srgbClr val="000000">
                    <a:alpha val="20000"/>
                  </a:srgbClr>
                </a:solidFill>
                <a:effectLst/>
                <a:uLnTx/>
                <a:uFillTx/>
                <a:latin typeface="Calibri"/>
                <a:ea typeface="+mn-ea"/>
                <a:cs typeface="+mn-cs"/>
              </a:rPr>
              <a:t>Number of livestock, livestock type specific transmissibility and susceptibility, distance between premises.</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Infection to infectiousness (latent period): </a:t>
            </a:r>
            <a:r>
              <a:rPr kumimoji="0" lang="en-US" sz="2200" b="0" i="0" u="none" strike="noStrike" kern="1200" cap="none" spc="0" normalizeH="0" baseline="0" noProof="0" dirty="0">
                <a:ln>
                  <a:noFill/>
                </a:ln>
                <a:solidFill>
                  <a:srgbClr val="000000"/>
                </a:solidFill>
                <a:effectLst/>
                <a:uLnTx/>
                <a:uFillTx/>
                <a:latin typeface="Calibri"/>
                <a:ea typeface="+mn-ea"/>
                <a:cs typeface="+mn-cs"/>
              </a:rPr>
              <a:t>5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notification: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9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culled: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13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Rounded Rectangle 1">
            <a:extLst>
              <a:ext uri="{FF2B5EF4-FFF2-40B4-BE49-F238E27FC236}">
                <a16:creationId xmlns:a16="http://schemas.microsoft.com/office/drawing/2014/main" id="{3F37C5F1-8E43-D6EE-ECAC-1FC65BE99751}"/>
              </a:ext>
            </a:extLst>
          </p:cNvPr>
          <p:cNvSpPr/>
          <p:nvPr/>
        </p:nvSpPr>
        <p:spPr>
          <a:xfrm>
            <a:off x="5690466"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3" name="Rounded Rectangle 2">
            <a:extLst>
              <a:ext uri="{FF2B5EF4-FFF2-40B4-BE49-F238E27FC236}">
                <a16:creationId xmlns:a16="http://schemas.microsoft.com/office/drawing/2014/main" id="{3E4AFE36-18FE-D5A9-6601-AAA7704B6CB6}"/>
              </a:ext>
            </a:extLst>
          </p:cNvPr>
          <p:cNvSpPr/>
          <p:nvPr/>
        </p:nvSpPr>
        <p:spPr>
          <a:xfrm>
            <a:off x="148630" y="4072301"/>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5" name="Rounded Rectangle 4">
            <a:extLst>
              <a:ext uri="{FF2B5EF4-FFF2-40B4-BE49-F238E27FC236}">
                <a16:creationId xmlns:a16="http://schemas.microsoft.com/office/drawing/2014/main" id="{D5595A2E-BAC2-EDD2-438D-50828174E8DA}"/>
              </a:ext>
            </a:extLst>
          </p:cNvPr>
          <p:cNvSpPr/>
          <p:nvPr/>
        </p:nvSpPr>
        <p:spPr>
          <a:xfrm>
            <a:off x="7537810"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14" name="TextBox 13">
            <a:extLst>
              <a:ext uri="{FF2B5EF4-FFF2-40B4-BE49-F238E27FC236}">
                <a16:creationId xmlns:a16="http://schemas.microsoft.com/office/drawing/2014/main" id="{B7FB11F4-6601-AE6F-8CBD-EADF9BC9D526}"/>
              </a:ext>
            </a:extLst>
          </p:cNvPr>
          <p:cNvSpPr txBox="1"/>
          <p:nvPr/>
        </p:nvSpPr>
        <p:spPr>
          <a:xfrm>
            <a:off x="471853" y="400909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S</a:t>
            </a:r>
          </a:p>
        </p:txBody>
      </p:sp>
      <p:sp>
        <p:nvSpPr>
          <p:cNvPr id="16" name="TextBox 15">
            <a:extLst>
              <a:ext uri="{FF2B5EF4-FFF2-40B4-BE49-F238E27FC236}">
                <a16:creationId xmlns:a16="http://schemas.microsoft.com/office/drawing/2014/main" id="{6B5CDFAE-25CC-F715-18CC-1F4A445F7B71}"/>
              </a:ext>
            </a:extLst>
          </p:cNvPr>
          <p:cNvSpPr txBox="1"/>
          <p:nvPr/>
        </p:nvSpPr>
        <p:spPr>
          <a:xfrm>
            <a:off x="7861846" y="4015404"/>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C</a:t>
            </a:r>
          </a:p>
        </p:txBody>
      </p:sp>
      <p:sp>
        <p:nvSpPr>
          <p:cNvPr id="17" name="TextBox 16">
            <a:extLst>
              <a:ext uri="{FF2B5EF4-FFF2-40B4-BE49-F238E27FC236}">
                <a16:creationId xmlns:a16="http://schemas.microsoft.com/office/drawing/2014/main" id="{EBA02710-C64E-F4A7-8F5D-C888A8904741}"/>
              </a:ext>
            </a:extLst>
          </p:cNvPr>
          <p:cNvSpPr txBox="1"/>
          <p:nvPr/>
        </p:nvSpPr>
        <p:spPr>
          <a:xfrm>
            <a:off x="5994038" y="4034617"/>
            <a:ext cx="826918" cy="1015663"/>
          </a:xfrm>
          <a:prstGeom prst="rect">
            <a:avLst/>
          </a:prstGeom>
          <a:noFill/>
        </p:spPr>
        <p:txBody>
          <a:bodyPr wrap="square" rtlCol="0">
            <a:spAutoFit/>
          </a:bodyPr>
          <a:lstStyle/>
          <a:p>
            <a:pPr algn="ctr">
              <a:defRPr/>
            </a:pPr>
            <a:r>
              <a:rPr lang="en-GB" sz="6000" kern="0" dirty="0">
                <a:solidFill>
                  <a:prstClr val="black">
                    <a:alpha val="20000"/>
                  </a:prstClr>
                </a:solidFill>
              </a:rPr>
              <a:t>N</a:t>
            </a:r>
          </a:p>
        </p:txBody>
      </p:sp>
      <p:sp>
        <p:nvSpPr>
          <p:cNvPr id="18" name="TextBox 17">
            <a:extLst>
              <a:ext uri="{FF2B5EF4-FFF2-40B4-BE49-F238E27FC236}">
                <a16:creationId xmlns:a16="http://schemas.microsoft.com/office/drawing/2014/main" id="{076F4013-CB7E-235D-9730-E0E2599A9633}"/>
              </a:ext>
            </a:extLst>
          </p:cNvPr>
          <p:cNvSpPr txBox="1"/>
          <p:nvPr/>
        </p:nvSpPr>
        <p:spPr>
          <a:xfrm>
            <a:off x="-46438" y="5002917"/>
            <a:ext cx="1882622" cy="461665"/>
          </a:xfrm>
          <a:prstGeom prst="rect">
            <a:avLst/>
          </a:prstGeom>
          <a:noFill/>
        </p:spPr>
        <p:txBody>
          <a:bodyPr wrap="square" rtlCol="0">
            <a:spAutoFit/>
          </a:bodyPr>
          <a:lstStyle/>
          <a:p>
            <a:pPr algn="ctr">
              <a:defRPr/>
            </a:pPr>
            <a:r>
              <a:rPr lang="en-GB" sz="2400" kern="0" dirty="0">
                <a:solidFill>
                  <a:srgbClr val="9BBB59">
                    <a:lumMod val="50000"/>
                    <a:alpha val="20000"/>
                  </a:srgbClr>
                </a:solidFill>
              </a:rPr>
              <a:t>Susceptible</a:t>
            </a:r>
          </a:p>
        </p:txBody>
      </p:sp>
      <p:sp>
        <p:nvSpPr>
          <p:cNvPr id="20" name="TextBox 19">
            <a:extLst>
              <a:ext uri="{FF2B5EF4-FFF2-40B4-BE49-F238E27FC236}">
                <a16:creationId xmlns:a16="http://schemas.microsoft.com/office/drawing/2014/main" id="{19E005B5-332C-3845-CBFE-8946404C5163}"/>
              </a:ext>
            </a:extLst>
          </p:cNvPr>
          <p:cNvSpPr txBox="1"/>
          <p:nvPr/>
        </p:nvSpPr>
        <p:spPr>
          <a:xfrm>
            <a:off x="5598638" y="5002917"/>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 notified</a:t>
            </a:r>
          </a:p>
        </p:txBody>
      </p:sp>
      <p:sp>
        <p:nvSpPr>
          <p:cNvPr id="21" name="TextBox 20">
            <a:extLst>
              <a:ext uri="{FF2B5EF4-FFF2-40B4-BE49-F238E27FC236}">
                <a16:creationId xmlns:a16="http://schemas.microsoft.com/office/drawing/2014/main" id="{C15F27D5-E044-38A0-77EC-9CB8EB04C84F}"/>
              </a:ext>
            </a:extLst>
          </p:cNvPr>
          <p:cNvSpPr txBox="1"/>
          <p:nvPr/>
        </p:nvSpPr>
        <p:spPr>
          <a:xfrm>
            <a:off x="7385538" y="5089152"/>
            <a:ext cx="1738606" cy="461665"/>
          </a:xfrm>
          <a:prstGeom prst="rect">
            <a:avLst/>
          </a:prstGeom>
          <a:noFill/>
        </p:spPr>
        <p:txBody>
          <a:bodyPr wrap="square" rtlCol="0">
            <a:spAutoFit/>
          </a:bodyPr>
          <a:lstStyle/>
          <a:p>
            <a:pPr algn="ctr">
              <a:defRPr/>
            </a:pPr>
            <a:r>
              <a:rPr lang="en-GB" sz="2400" kern="0" dirty="0">
                <a:solidFill>
                  <a:srgbClr val="002060">
                    <a:alpha val="20000"/>
                  </a:srgbClr>
                </a:solidFill>
              </a:rPr>
              <a:t>Culled</a:t>
            </a:r>
          </a:p>
        </p:txBody>
      </p:sp>
      <p:cxnSp>
        <p:nvCxnSpPr>
          <p:cNvPr id="22" name="Straight Arrow Connector 21">
            <a:extLst>
              <a:ext uri="{FF2B5EF4-FFF2-40B4-BE49-F238E27FC236}">
                <a16:creationId xmlns:a16="http://schemas.microsoft.com/office/drawing/2014/main" id="{8DD96574-F8E7-67C3-20EF-13AFDCD4D836}"/>
              </a:ext>
            </a:extLst>
          </p:cNvPr>
          <p:cNvCxnSpPr>
            <a:cxnSpLocks/>
          </p:cNvCxnSpPr>
          <p:nvPr/>
        </p:nvCxnSpPr>
        <p:spPr>
          <a:xfrm>
            <a:off x="7136678"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23" name="Rounded Rectangle 22">
            <a:extLst>
              <a:ext uri="{FF2B5EF4-FFF2-40B4-BE49-F238E27FC236}">
                <a16:creationId xmlns:a16="http://schemas.microsoft.com/office/drawing/2014/main" id="{9A6BE883-42AE-6E07-5C6A-161112FFEB10}"/>
              </a:ext>
            </a:extLst>
          </p:cNvPr>
          <p:cNvSpPr/>
          <p:nvPr/>
        </p:nvSpPr>
        <p:spPr>
          <a:xfrm>
            <a:off x="1984572"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24" name="TextBox 23">
            <a:extLst>
              <a:ext uri="{FF2B5EF4-FFF2-40B4-BE49-F238E27FC236}">
                <a16:creationId xmlns:a16="http://schemas.microsoft.com/office/drawing/2014/main" id="{A9CB496B-AEFC-B589-AC0D-BD1EFC512CB9}"/>
              </a:ext>
            </a:extLst>
          </p:cNvPr>
          <p:cNvSpPr txBox="1"/>
          <p:nvPr/>
        </p:nvSpPr>
        <p:spPr>
          <a:xfrm>
            <a:off x="2295840" y="4015404"/>
            <a:ext cx="785990" cy="1015663"/>
          </a:xfrm>
          <a:prstGeom prst="rect">
            <a:avLst/>
          </a:prstGeom>
          <a:noFill/>
        </p:spPr>
        <p:txBody>
          <a:bodyPr wrap="square" rtlCol="0">
            <a:spAutoFit/>
          </a:bodyPr>
          <a:lstStyle/>
          <a:p>
            <a:pPr algn="ctr">
              <a:defRPr/>
            </a:pPr>
            <a:r>
              <a:rPr lang="en-GB" sz="6000" kern="0" dirty="0">
                <a:solidFill>
                  <a:prstClr val="black"/>
                </a:solidFill>
              </a:rPr>
              <a:t>E</a:t>
            </a:r>
          </a:p>
        </p:txBody>
      </p:sp>
      <p:sp>
        <p:nvSpPr>
          <p:cNvPr id="25" name="TextBox 24">
            <a:extLst>
              <a:ext uri="{FF2B5EF4-FFF2-40B4-BE49-F238E27FC236}">
                <a16:creationId xmlns:a16="http://schemas.microsoft.com/office/drawing/2014/main" id="{40EAEB34-8AA8-B606-3908-9948892513DA}"/>
              </a:ext>
            </a:extLst>
          </p:cNvPr>
          <p:cNvSpPr txBox="1"/>
          <p:nvPr/>
        </p:nvSpPr>
        <p:spPr>
          <a:xfrm>
            <a:off x="2015622" y="4986912"/>
            <a:ext cx="1434063" cy="830997"/>
          </a:xfrm>
          <a:prstGeom prst="rect">
            <a:avLst/>
          </a:prstGeom>
          <a:noFill/>
        </p:spPr>
        <p:txBody>
          <a:bodyPr wrap="square" rtlCol="0">
            <a:spAutoFit/>
          </a:bodyPr>
          <a:lstStyle/>
          <a:p>
            <a:pPr algn="ctr">
              <a:defRPr/>
            </a:pPr>
            <a:r>
              <a:rPr lang="en-GB" sz="2400" kern="0" dirty="0">
                <a:solidFill>
                  <a:srgbClr val="FF9300"/>
                </a:solidFill>
              </a:rPr>
              <a:t>Latent/</a:t>
            </a:r>
          </a:p>
          <a:p>
            <a:pPr algn="ctr">
              <a:defRPr/>
            </a:pPr>
            <a:r>
              <a:rPr lang="en-GB" sz="2400" kern="0" dirty="0">
                <a:solidFill>
                  <a:srgbClr val="FF9300"/>
                </a:solidFill>
              </a:rPr>
              <a:t>exposed</a:t>
            </a:r>
          </a:p>
        </p:txBody>
      </p:sp>
      <p:cxnSp>
        <p:nvCxnSpPr>
          <p:cNvPr id="27" name="Straight Arrow Connector 26">
            <a:extLst>
              <a:ext uri="{FF2B5EF4-FFF2-40B4-BE49-F238E27FC236}">
                <a16:creationId xmlns:a16="http://schemas.microsoft.com/office/drawing/2014/main" id="{87B607A0-C602-0261-49DB-67E7FA325B68}"/>
              </a:ext>
            </a:extLst>
          </p:cNvPr>
          <p:cNvCxnSpPr>
            <a:cxnSpLocks/>
          </p:cNvCxnSpPr>
          <p:nvPr/>
        </p:nvCxnSpPr>
        <p:spPr>
          <a:xfrm>
            <a:off x="5289334"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0" name="Straight Arrow Connector 29">
            <a:extLst>
              <a:ext uri="{FF2B5EF4-FFF2-40B4-BE49-F238E27FC236}">
                <a16:creationId xmlns:a16="http://schemas.microsoft.com/office/drawing/2014/main" id="{53AB8D4D-AD33-B380-CD66-00E5FA3400CC}"/>
              </a:ext>
            </a:extLst>
          </p:cNvPr>
          <p:cNvCxnSpPr>
            <a:cxnSpLocks/>
          </p:cNvCxnSpPr>
          <p:nvPr/>
        </p:nvCxnSpPr>
        <p:spPr>
          <a:xfrm>
            <a:off x="3435639"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1" name="Straight Arrow Connector 30">
            <a:extLst>
              <a:ext uri="{FF2B5EF4-FFF2-40B4-BE49-F238E27FC236}">
                <a16:creationId xmlns:a16="http://schemas.microsoft.com/office/drawing/2014/main" id="{44B19459-1AC7-7BCB-BBC8-4AE6BC57C932}"/>
              </a:ext>
            </a:extLst>
          </p:cNvPr>
          <p:cNvCxnSpPr>
            <a:cxnSpLocks/>
          </p:cNvCxnSpPr>
          <p:nvPr/>
        </p:nvCxnSpPr>
        <p:spPr>
          <a:xfrm>
            <a:off x="1583440"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12" name="Rounded Rectangle 11">
            <a:extLst>
              <a:ext uri="{FF2B5EF4-FFF2-40B4-BE49-F238E27FC236}">
                <a16:creationId xmlns:a16="http://schemas.microsoft.com/office/drawing/2014/main" id="{0331CDA3-1413-6D6E-D528-B31521791279}"/>
              </a:ext>
            </a:extLst>
          </p:cNvPr>
          <p:cNvSpPr/>
          <p:nvPr/>
        </p:nvSpPr>
        <p:spPr>
          <a:xfrm>
            <a:off x="3838267"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13" name="TextBox 12">
            <a:extLst>
              <a:ext uri="{FF2B5EF4-FFF2-40B4-BE49-F238E27FC236}">
                <a16:creationId xmlns:a16="http://schemas.microsoft.com/office/drawing/2014/main" id="{267CA3B2-1A85-9DA9-8DB8-89FAB5247FAA}"/>
              </a:ext>
            </a:extLst>
          </p:cNvPr>
          <p:cNvSpPr txBox="1"/>
          <p:nvPr/>
        </p:nvSpPr>
        <p:spPr>
          <a:xfrm>
            <a:off x="4185926" y="4047632"/>
            <a:ext cx="785990" cy="1015663"/>
          </a:xfrm>
          <a:prstGeom prst="rect">
            <a:avLst/>
          </a:prstGeom>
          <a:noFill/>
        </p:spPr>
        <p:txBody>
          <a:bodyPr wrap="square" rtlCol="0">
            <a:spAutoFit/>
          </a:bodyPr>
          <a:lstStyle/>
          <a:p>
            <a:pPr algn="ctr">
              <a:defRPr/>
            </a:pPr>
            <a:r>
              <a:rPr lang="en-GB" sz="6000" kern="0" dirty="0">
                <a:solidFill>
                  <a:prstClr val="black"/>
                </a:solidFill>
              </a:rPr>
              <a:t>I</a:t>
            </a:r>
          </a:p>
        </p:txBody>
      </p:sp>
      <p:sp>
        <p:nvSpPr>
          <p:cNvPr id="26" name="TextBox 25">
            <a:extLst>
              <a:ext uri="{FF2B5EF4-FFF2-40B4-BE49-F238E27FC236}">
                <a16:creationId xmlns:a16="http://schemas.microsoft.com/office/drawing/2014/main" id="{47E8EB60-09B6-2D7A-5F3D-DF2BA6A27985}"/>
              </a:ext>
            </a:extLst>
          </p:cNvPr>
          <p:cNvSpPr txBox="1"/>
          <p:nvPr/>
        </p:nvSpPr>
        <p:spPr>
          <a:xfrm>
            <a:off x="3723741" y="4988462"/>
            <a:ext cx="1738606" cy="830997"/>
          </a:xfrm>
          <a:prstGeom prst="rect">
            <a:avLst/>
          </a:prstGeom>
          <a:noFill/>
        </p:spPr>
        <p:txBody>
          <a:bodyPr wrap="square" rtlCol="0">
            <a:spAutoFit/>
          </a:bodyPr>
          <a:lstStyle/>
          <a:p>
            <a:pPr algn="ctr">
              <a:defRPr/>
            </a:pPr>
            <a:r>
              <a:rPr lang="en-GB" sz="2400" b="1" kern="0" dirty="0">
                <a:solidFill>
                  <a:srgbClr val="FF0000"/>
                </a:solidFill>
              </a:rPr>
              <a:t>Infectious &amp;</a:t>
            </a:r>
          </a:p>
          <a:p>
            <a:pPr algn="ctr">
              <a:defRPr/>
            </a:pPr>
            <a:r>
              <a:rPr lang="en-GB" sz="2400" b="1" kern="0" dirty="0">
                <a:solidFill>
                  <a:srgbClr val="FF0000"/>
                </a:solidFill>
              </a:rPr>
              <a:t>unnotified</a:t>
            </a:r>
          </a:p>
        </p:txBody>
      </p:sp>
      <p:grpSp>
        <p:nvGrpSpPr>
          <p:cNvPr id="4" name="Group 3">
            <a:extLst>
              <a:ext uri="{FF2B5EF4-FFF2-40B4-BE49-F238E27FC236}">
                <a16:creationId xmlns:a16="http://schemas.microsoft.com/office/drawing/2014/main" id="{1141D165-813B-4826-31BF-E4F5501CFE5A}"/>
              </a:ext>
            </a:extLst>
          </p:cNvPr>
          <p:cNvGrpSpPr/>
          <p:nvPr/>
        </p:nvGrpSpPr>
        <p:grpSpPr>
          <a:xfrm>
            <a:off x="0" y="6265330"/>
            <a:ext cx="9144000" cy="403611"/>
            <a:chOff x="0" y="6265330"/>
            <a:chExt cx="9144000" cy="403611"/>
          </a:xfrm>
        </p:grpSpPr>
        <p:sp>
          <p:nvSpPr>
            <p:cNvPr id="15" name="TextBox 14">
              <a:extLst>
                <a:ext uri="{FF2B5EF4-FFF2-40B4-BE49-F238E27FC236}">
                  <a16:creationId xmlns:a16="http://schemas.microsoft.com/office/drawing/2014/main" id="{EA2D484C-8D3F-E78E-5114-7C5886C823EC}"/>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1960B187-55EA-7CC9-6B0A-E597886ECAAB}"/>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4072317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Disease states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11" name="TextBox 10">
            <a:extLst>
              <a:ext uri="{FF2B5EF4-FFF2-40B4-BE49-F238E27FC236}">
                <a16:creationId xmlns:a16="http://schemas.microsoft.com/office/drawing/2014/main" id="{DB0204CA-C400-C64E-A396-2B6AA3F9DA3B}"/>
              </a:ext>
            </a:extLst>
          </p:cNvPr>
          <p:cNvSpPr txBox="1"/>
          <p:nvPr/>
        </p:nvSpPr>
        <p:spPr>
          <a:xfrm>
            <a:off x="52307" y="878102"/>
            <a:ext cx="9081481" cy="48320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Epidemiological unit: </a:t>
            </a:r>
            <a:r>
              <a:rPr kumimoji="0" lang="en-US" sz="2200" b="0" i="0" u="none" strike="noStrike" kern="1200" cap="none" spc="0" normalizeH="0" baseline="0" noProof="0" dirty="0">
                <a:ln>
                  <a:noFill/>
                </a:ln>
                <a:solidFill>
                  <a:srgbClr val="000000"/>
                </a:solidFill>
                <a:effectLst/>
                <a:uLnTx/>
                <a:uFillTx/>
                <a:latin typeface="Calibri"/>
                <a:ea typeface="+mn-ea"/>
                <a:cs typeface="+mn-cs"/>
              </a:rPr>
              <a:t>Premises. </a:t>
            </a:r>
          </a:p>
          <a:p>
            <a:pPr marR="0" lvl="0" algn="l" defTabSz="457200"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Spatial model</a:t>
            </a:r>
            <a:r>
              <a:rPr kumimoji="0" lang="en-US" sz="2200" b="0" i="0" u="none" strike="noStrike" kern="1200" cap="none" spc="0" normalizeH="0" baseline="0" noProof="0" dirty="0">
                <a:ln>
                  <a:noFill/>
                </a:ln>
                <a:solidFill>
                  <a:srgbClr val="000000"/>
                </a:solidFill>
                <a:effectLst/>
                <a:uLnTx/>
                <a:uFillTx/>
                <a:latin typeface="Calibri"/>
                <a:ea typeface="+mn-ea"/>
                <a:cs typeface="+mn-cs"/>
              </a:rPr>
              <a:t>, based loosely on the dynamics of FMD.</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Force of infection dependencies: </a:t>
            </a:r>
            <a:r>
              <a:rPr kumimoji="0" lang="en-US" sz="2200" i="0" u="none" strike="noStrike" kern="1200" cap="none" spc="0" normalizeH="0" baseline="0" noProof="0" dirty="0">
                <a:ln>
                  <a:noFill/>
                </a:ln>
                <a:solidFill>
                  <a:srgbClr val="000000">
                    <a:alpha val="20000"/>
                  </a:srgbClr>
                </a:solidFill>
                <a:effectLst/>
                <a:uLnTx/>
                <a:uFillTx/>
                <a:latin typeface="Calibri"/>
                <a:ea typeface="+mn-ea"/>
                <a:cs typeface="+mn-cs"/>
              </a:rPr>
              <a:t>Number of livestock, livestock type specific transmissibility and susceptibility, distance between premises.</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infectiousness (latent period):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5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Infection to notification: </a:t>
            </a:r>
            <a:r>
              <a:rPr kumimoji="0" lang="en-US" sz="2200" b="0" i="0" u="none" strike="noStrike" kern="1200" cap="none" spc="0" normalizeH="0" baseline="0" noProof="0" dirty="0">
                <a:ln>
                  <a:noFill/>
                </a:ln>
                <a:solidFill>
                  <a:srgbClr val="000000"/>
                </a:solidFill>
                <a:effectLst/>
                <a:uLnTx/>
                <a:uFillTx/>
                <a:latin typeface="Calibri"/>
                <a:ea typeface="+mn-ea"/>
                <a:cs typeface="+mn-cs"/>
              </a:rPr>
              <a:t>9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culled: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13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Rounded Rectangle 2">
            <a:extLst>
              <a:ext uri="{FF2B5EF4-FFF2-40B4-BE49-F238E27FC236}">
                <a16:creationId xmlns:a16="http://schemas.microsoft.com/office/drawing/2014/main" id="{3E4AFE36-18FE-D5A9-6601-AAA7704B6CB6}"/>
              </a:ext>
            </a:extLst>
          </p:cNvPr>
          <p:cNvSpPr/>
          <p:nvPr/>
        </p:nvSpPr>
        <p:spPr>
          <a:xfrm>
            <a:off x="148630" y="4072301"/>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5" name="Rounded Rectangle 4">
            <a:extLst>
              <a:ext uri="{FF2B5EF4-FFF2-40B4-BE49-F238E27FC236}">
                <a16:creationId xmlns:a16="http://schemas.microsoft.com/office/drawing/2014/main" id="{D5595A2E-BAC2-EDD2-438D-50828174E8DA}"/>
              </a:ext>
            </a:extLst>
          </p:cNvPr>
          <p:cNvSpPr/>
          <p:nvPr/>
        </p:nvSpPr>
        <p:spPr>
          <a:xfrm>
            <a:off x="7537810"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14" name="TextBox 13">
            <a:extLst>
              <a:ext uri="{FF2B5EF4-FFF2-40B4-BE49-F238E27FC236}">
                <a16:creationId xmlns:a16="http://schemas.microsoft.com/office/drawing/2014/main" id="{B7FB11F4-6601-AE6F-8CBD-EADF9BC9D526}"/>
              </a:ext>
            </a:extLst>
          </p:cNvPr>
          <p:cNvSpPr txBox="1"/>
          <p:nvPr/>
        </p:nvSpPr>
        <p:spPr>
          <a:xfrm>
            <a:off x="471853" y="400909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S</a:t>
            </a:r>
          </a:p>
        </p:txBody>
      </p:sp>
      <p:sp>
        <p:nvSpPr>
          <p:cNvPr id="16" name="TextBox 15">
            <a:extLst>
              <a:ext uri="{FF2B5EF4-FFF2-40B4-BE49-F238E27FC236}">
                <a16:creationId xmlns:a16="http://schemas.microsoft.com/office/drawing/2014/main" id="{6B5CDFAE-25CC-F715-18CC-1F4A445F7B71}"/>
              </a:ext>
            </a:extLst>
          </p:cNvPr>
          <p:cNvSpPr txBox="1"/>
          <p:nvPr/>
        </p:nvSpPr>
        <p:spPr>
          <a:xfrm>
            <a:off x="7861846" y="4015404"/>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C</a:t>
            </a:r>
          </a:p>
        </p:txBody>
      </p:sp>
      <p:sp>
        <p:nvSpPr>
          <p:cNvPr id="18" name="TextBox 17">
            <a:extLst>
              <a:ext uri="{FF2B5EF4-FFF2-40B4-BE49-F238E27FC236}">
                <a16:creationId xmlns:a16="http://schemas.microsoft.com/office/drawing/2014/main" id="{076F4013-CB7E-235D-9730-E0E2599A9633}"/>
              </a:ext>
            </a:extLst>
          </p:cNvPr>
          <p:cNvSpPr txBox="1"/>
          <p:nvPr/>
        </p:nvSpPr>
        <p:spPr>
          <a:xfrm>
            <a:off x="-46438" y="5002917"/>
            <a:ext cx="1882622" cy="461665"/>
          </a:xfrm>
          <a:prstGeom prst="rect">
            <a:avLst/>
          </a:prstGeom>
          <a:noFill/>
        </p:spPr>
        <p:txBody>
          <a:bodyPr wrap="square" rtlCol="0">
            <a:spAutoFit/>
          </a:bodyPr>
          <a:lstStyle/>
          <a:p>
            <a:pPr algn="ctr">
              <a:defRPr/>
            </a:pPr>
            <a:r>
              <a:rPr lang="en-GB" sz="2400" kern="0" dirty="0">
                <a:solidFill>
                  <a:srgbClr val="9BBB59">
                    <a:lumMod val="50000"/>
                    <a:alpha val="20000"/>
                  </a:srgbClr>
                </a:solidFill>
              </a:rPr>
              <a:t>Susceptible</a:t>
            </a:r>
          </a:p>
        </p:txBody>
      </p:sp>
      <p:sp>
        <p:nvSpPr>
          <p:cNvPr id="21" name="TextBox 20">
            <a:extLst>
              <a:ext uri="{FF2B5EF4-FFF2-40B4-BE49-F238E27FC236}">
                <a16:creationId xmlns:a16="http://schemas.microsoft.com/office/drawing/2014/main" id="{C15F27D5-E044-38A0-77EC-9CB8EB04C84F}"/>
              </a:ext>
            </a:extLst>
          </p:cNvPr>
          <p:cNvSpPr txBox="1"/>
          <p:nvPr/>
        </p:nvSpPr>
        <p:spPr>
          <a:xfrm>
            <a:off x="7385538" y="5089152"/>
            <a:ext cx="1738606" cy="461665"/>
          </a:xfrm>
          <a:prstGeom prst="rect">
            <a:avLst/>
          </a:prstGeom>
          <a:noFill/>
        </p:spPr>
        <p:txBody>
          <a:bodyPr wrap="square" rtlCol="0">
            <a:spAutoFit/>
          </a:bodyPr>
          <a:lstStyle/>
          <a:p>
            <a:pPr algn="ctr">
              <a:defRPr/>
            </a:pPr>
            <a:r>
              <a:rPr lang="en-GB" sz="2400" kern="0" dirty="0">
                <a:solidFill>
                  <a:srgbClr val="002060">
                    <a:alpha val="20000"/>
                  </a:srgbClr>
                </a:solidFill>
              </a:rPr>
              <a:t>Culled</a:t>
            </a:r>
          </a:p>
        </p:txBody>
      </p:sp>
      <p:cxnSp>
        <p:nvCxnSpPr>
          <p:cNvPr id="22" name="Straight Arrow Connector 21">
            <a:extLst>
              <a:ext uri="{FF2B5EF4-FFF2-40B4-BE49-F238E27FC236}">
                <a16:creationId xmlns:a16="http://schemas.microsoft.com/office/drawing/2014/main" id="{8DD96574-F8E7-67C3-20EF-13AFDCD4D836}"/>
              </a:ext>
            </a:extLst>
          </p:cNvPr>
          <p:cNvCxnSpPr>
            <a:cxnSpLocks/>
          </p:cNvCxnSpPr>
          <p:nvPr/>
        </p:nvCxnSpPr>
        <p:spPr>
          <a:xfrm>
            <a:off x="7136678"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27" name="Straight Arrow Connector 26">
            <a:extLst>
              <a:ext uri="{FF2B5EF4-FFF2-40B4-BE49-F238E27FC236}">
                <a16:creationId xmlns:a16="http://schemas.microsoft.com/office/drawing/2014/main" id="{87B607A0-C602-0261-49DB-67E7FA325B68}"/>
              </a:ext>
            </a:extLst>
          </p:cNvPr>
          <p:cNvCxnSpPr>
            <a:cxnSpLocks/>
          </p:cNvCxnSpPr>
          <p:nvPr/>
        </p:nvCxnSpPr>
        <p:spPr>
          <a:xfrm>
            <a:off x="5289334"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0" name="Straight Arrow Connector 29">
            <a:extLst>
              <a:ext uri="{FF2B5EF4-FFF2-40B4-BE49-F238E27FC236}">
                <a16:creationId xmlns:a16="http://schemas.microsoft.com/office/drawing/2014/main" id="{53AB8D4D-AD33-B380-CD66-00E5FA3400CC}"/>
              </a:ext>
            </a:extLst>
          </p:cNvPr>
          <p:cNvCxnSpPr>
            <a:cxnSpLocks/>
          </p:cNvCxnSpPr>
          <p:nvPr/>
        </p:nvCxnSpPr>
        <p:spPr>
          <a:xfrm>
            <a:off x="3435639"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1" name="Straight Arrow Connector 30">
            <a:extLst>
              <a:ext uri="{FF2B5EF4-FFF2-40B4-BE49-F238E27FC236}">
                <a16:creationId xmlns:a16="http://schemas.microsoft.com/office/drawing/2014/main" id="{44B19459-1AC7-7BCB-BBC8-4AE6BC57C932}"/>
              </a:ext>
            </a:extLst>
          </p:cNvPr>
          <p:cNvCxnSpPr>
            <a:cxnSpLocks/>
          </p:cNvCxnSpPr>
          <p:nvPr/>
        </p:nvCxnSpPr>
        <p:spPr>
          <a:xfrm>
            <a:off x="1583440"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29" name="Rounded Rectangle 28">
            <a:extLst>
              <a:ext uri="{FF2B5EF4-FFF2-40B4-BE49-F238E27FC236}">
                <a16:creationId xmlns:a16="http://schemas.microsoft.com/office/drawing/2014/main" id="{16F0A02E-A10E-E5F8-EAB4-927CAA4F62FD}"/>
              </a:ext>
            </a:extLst>
          </p:cNvPr>
          <p:cNvSpPr/>
          <p:nvPr/>
        </p:nvSpPr>
        <p:spPr>
          <a:xfrm>
            <a:off x="5690466"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32" name="TextBox 31">
            <a:extLst>
              <a:ext uri="{FF2B5EF4-FFF2-40B4-BE49-F238E27FC236}">
                <a16:creationId xmlns:a16="http://schemas.microsoft.com/office/drawing/2014/main" id="{9983E169-49E1-E02A-6F36-433022D6D8A4}"/>
              </a:ext>
            </a:extLst>
          </p:cNvPr>
          <p:cNvSpPr txBox="1"/>
          <p:nvPr/>
        </p:nvSpPr>
        <p:spPr>
          <a:xfrm>
            <a:off x="6010256" y="4032521"/>
            <a:ext cx="840882" cy="1015663"/>
          </a:xfrm>
          <a:prstGeom prst="rect">
            <a:avLst/>
          </a:prstGeom>
          <a:noFill/>
        </p:spPr>
        <p:txBody>
          <a:bodyPr wrap="square" rtlCol="0">
            <a:spAutoFit/>
          </a:bodyPr>
          <a:lstStyle/>
          <a:p>
            <a:pPr algn="ctr">
              <a:defRPr/>
            </a:pPr>
            <a:r>
              <a:rPr lang="en-GB" sz="6000" kern="0" dirty="0">
                <a:solidFill>
                  <a:prstClr val="black"/>
                </a:solidFill>
              </a:rPr>
              <a:t>N</a:t>
            </a:r>
          </a:p>
        </p:txBody>
      </p:sp>
      <p:sp>
        <p:nvSpPr>
          <p:cNvPr id="33" name="TextBox 32">
            <a:extLst>
              <a:ext uri="{FF2B5EF4-FFF2-40B4-BE49-F238E27FC236}">
                <a16:creationId xmlns:a16="http://schemas.microsoft.com/office/drawing/2014/main" id="{90B661CE-BFD3-7226-E4F6-14187E697271}"/>
              </a:ext>
            </a:extLst>
          </p:cNvPr>
          <p:cNvSpPr txBox="1"/>
          <p:nvPr/>
        </p:nvSpPr>
        <p:spPr>
          <a:xfrm>
            <a:off x="5598638" y="5002917"/>
            <a:ext cx="1738606" cy="830997"/>
          </a:xfrm>
          <a:prstGeom prst="rect">
            <a:avLst/>
          </a:prstGeom>
          <a:noFill/>
        </p:spPr>
        <p:txBody>
          <a:bodyPr wrap="square" rtlCol="0">
            <a:spAutoFit/>
          </a:bodyPr>
          <a:lstStyle/>
          <a:p>
            <a:pPr algn="ctr">
              <a:defRPr/>
            </a:pPr>
            <a:r>
              <a:rPr lang="en-GB" sz="2400" b="1" kern="0" dirty="0">
                <a:solidFill>
                  <a:srgbClr val="FF0000"/>
                </a:solidFill>
              </a:rPr>
              <a:t>Infectious &amp; notified</a:t>
            </a:r>
          </a:p>
        </p:txBody>
      </p:sp>
      <p:sp>
        <p:nvSpPr>
          <p:cNvPr id="34" name="Rounded Rectangle 33">
            <a:extLst>
              <a:ext uri="{FF2B5EF4-FFF2-40B4-BE49-F238E27FC236}">
                <a16:creationId xmlns:a16="http://schemas.microsoft.com/office/drawing/2014/main" id="{0AE5C7E9-1FB7-31E3-4E4A-8D56D951BBE9}"/>
              </a:ext>
            </a:extLst>
          </p:cNvPr>
          <p:cNvSpPr/>
          <p:nvPr/>
        </p:nvSpPr>
        <p:spPr>
          <a:xfrm>
            <a:off x="1984572"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35" name="TextBox 34">
            <a:extLst>
              <a:ext uri="{FF2B5EF4-FFF2-40B4-BE49-F238E27FC236}">
                <a16:creationId xmlns:a16="http://schemas.microsoft.com/office/drawing/2014/main" id="{1B13EF19-52D1-864B-FBC9-0AC18429ADFD}"/>
              </a:ext>
            </a:extLst>
          </p:cNvPr>
          <p:cNvSpPr txBox="1"/>
          <p:nvPr/>
        </p:nvSpPr>
        <p:spPr>
          <a:xfrm>
            <a:off x="2295840" y="4015404"/>
            <a:ext cx="785990" cy="1015663"/>
          </a:xfrm>
          <a:prstGeom prst="rect">
            <a:avLst/>
          </a:prstGeom>
          <a:noFill/>
        </p:spPr>
        <p:txBody>
          <a:bodyPr wrap="square" rtlCol="0">
            <a:spAutoFit/>
          </a:bodyPr>
          <a:lstStyle/>
          <a:p>
            <a:pPr algn="ctr">
              <a:defRPr/>
            </a:pPr>
            <a:r>
              <a:rPr lang="en-GB" sz="6000" kern="0" dirty="0">
                <a:solidFill>
                  <a:prstClr val="black"/>
                </a:solidFill>
              </a:rPr>
              <a:t>E</a:t>
            </a:r>
          </a:p>
        </p:txBody>
      </p:sp>
      <p:sp>
        <p:nvSpPr>
          <p:cNvPr id="36" name="TextBox 35">
            <a:extLst>
              <a:ext uri="{FF2B5EF4-FFF2-40B4-BE49-F238E27FC236}">
                <a16:creationId xmlns:a16="http://schemas.microsoft.com/office/drawing/2014/main" id="{EEB3D390-015F-D7A3-8660-8601A43BD586}"/>
              </a:ext>
            </a:extLst>
          </p:cNvPr>
          <p:cNvSpPr txBox="1"/>
          <p:nvPr/>
        </p:nvSpPr>
        <p:spPr>
          <a:xfrm>
            <a:off x="2015622" y="4986912"/>
            <a:ext cx="1434063" cy="830997"/>
          </a:xfrm>
          <a:prstGeom prst="rect">
            <a:avLst/>
          </a:prstGeom>
          <a:noFill/>
        </p:spPr>
        <p:txBody>
          <a:bodyPr wrap="square" rtlCol="0">
            <a:spAutoFit/>
          </a:bodyPr>
          <a:lstStyle/>
          <a:p>
            <a:pPr algn="ctr">
              <a:defRPr/>
            </a:pPr>
            <a:r>
              <a:rPr lang="en-GB" sz="2400" kern="0" dirty="0">
                <a:solidFill>
                  <a:srgbClr val="FF9300"/>
                </a:solidFill>
              </a:rPr>
              <a:t>Latent/</a:t>
            </a:r>
          </a:p>
          <a:p>
            <a:pPr algn="ctr">
              <a:defRPr/>
            </a:pPr>
            <a:r>
              <a:rPr lang="en-GB" sz="2400" kern="0" dirty="0">
                <a:solidFill>
                  <a:srgbClr val="FF9300"/>
                </a:solidFill>
              </a:rPr>
              <a:t>exposed</a:t>
            </a:r>
          </a:p>
        </p:txBody>
      </p:sp>
      <p:sp>
        <p:nvSpPr>
          <p:cNvPr id="37" name="Rounded Rectangle 36">
            <a:extLst>
              <a:ext uri="{FF2B5EF4-FFF2-40B4-BE49-F238E27FC236}">
                <a16:creationId xmlns:a16="http://schemas.microsoft.com/office/drawing/2014/main" id="{DB66BA38-ED49-9C97-C1D0-11B68A007949}"/>
              </a:ext>
            </a:extLst>
          </p:cNvPr>
          <p:cNvSpPr/>
          <p:nvPr/>
        </p:nvSpPr>
        <p:spPr>
          <a:xfrm>
            <a:off x="3838267"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38" name="TextBox 37">
            <a:extLst>
              <a:ext uri="{FF2B5EF4-FFF2-40B4-BE49-F238E27FC236}">
                <a16:creationId xmlns:a16="http://schemas.microsoft.com/office/drawing/2014/main" id="{4FCE2B39-3C72-FB41-4B33-8CF2130B51B6}"/>
              </a:ext>
            </a:extLst>
          </p:cNvPr>
          <p:cNvSpPr txBox="1"/>
          <p:nvPr/>
        </p:nvSpPr>
        <p:spPr>
          <a:xfrm>
            <a:off x="4185926" y="404763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I</a:t>
            </a:r>
          </a:p>
        </p:txBody>
      </p:sp>
      <p:sp>
        <p:nvSpPr>
          <p:cNvPr id="39" name="TextBox 38">
            <a:extLst>
              <a:ext uri="{FF2B5EF4-FFF2-40B4-BE49-F238E27FC236}">
                <a16:creationId xmlns:a16="http://schemas.microsoft.com/office/drawing/2014/main" id="{F219A16C-AC9A-01AF-BD20-D8F963B1D9F0}"/>
              </a:ext>
            </a:extLst>
          </p:cNvPr>
          <p:cNvSpPr txBox="1"/>
          <p:nvPr/>
        </p:nvSpPr>
        <p:spPr>
          <a:xfrm>
            <a:off x="3723741" y="4988462"/>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a:t>
            </a:r>
          </a:p>
          <a:p>
            <a:pPr algn="ctr">
              <a:defRPr/>
            </a:pPr>
            <a:r>
              <a:rPr lang="en-GB" sz="2400" b="1" kern="0" dirty="0">
                <a:solidFill>
                  <a:srgbClr val="FF0000">
                    <a:alpha val="20000"/>
                  </a:srgbClr>
                </a:solidFill>
              </a:rPr>
              <a:t>unnotified</a:t>
            </a:r>
          </a:p>
        </p:txBody>
      </p:sp>
      <p:grpSp>
        <p:nvGrpSpPr>
          <p:cNvPr id="2" name="Group 1">
            <a:extLst>
              <a:ext uri="{FF2B5EF4-FFF2-40B4-BE49-F238E27FC236}">
                <a16:creationId xmlns:a16="http://schemas.microsoft.com/office/drawing/2014/main" id="{688ECE32-3F06-A496-4942-C43C40142A51}"/>
              </a:ext>
            </a:extLst>
          </p:cNvPr>
          <p:cNvGrpSpPr/>
          <p:nvPr/>
        </p:nvGrpSpPr>
        <p:grpSpPr>
          <a:xfrm>
            <a:off x="0" y="6265330"/>
            <a:ext cx="9144000" cy="403611"/>
            <a:chOff x="0" y="6265330"/>
            <a:chExt cx="9144000" cy="403611"/>
          </a:xfrm>
        </p:grpSpPr>
        <p:sp>
          <p:nvSpPr>
            <p:cNvPr id="4" name="TextBox 3">
              <a:extLst>
                <a:ext uri="{FF2B5EF4-FFF2-40B4-BE49-F238E27FC236}">
                  <a16:creationId xmlns:a16="http://schemas.microsoft.com/office/drawing/2014/main" id="{4E006027-3E7B-6370-FCCA-4FC3754E8D54}"/>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036E0F02-85B0-327C-8EA8-D4745D6E7AEA}"/>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94561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Disease states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11" name="TextBox 10">
            <a:extLst>
              <a:ext uri="{FF2B5EF4-FFF2-40B4-BE49-F238E27FC236}">
                <a16:creationId xmlns:a16="http://schemas.microsoft.com/office/drawing/2014/main" id="{DB0204CA-C400-C64E-A396-2B6AA3F9DA3B}"/>
              </a:ext>
            </a:extLst>
          </p:cNvPr>
          <p:cNvSpPr txBox="1"/>
          <p:nvPr/>
        </p:nvSpPr>
        <p:spPr>
          <a:xfrm>
            <a:off x="52307" y="878102"/>
            <a:ext cx="9081481" cy="48320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Epidemiological unit: </a:t>
            </a:r>
            <a:r>
              <a:rPr kumimoji="0" lang="en-US" sz="2200" b="0" i="0" u="none" strike="noStrike" kern="1200" cap="none" spc="0" normalizeH="0" baseline="0" noProof="0" dirty="0">
                <a:ln>
                  <a:noFill/>
                </a:ln>
                <a:solidFill>
                  <a:srgbClr val="000000"/>
                </a:solidFill>
                <a:effectLst/>
                <a:uLnTx/>
                <a:uFillTx/>
                <a:latin typeface="Calibri"/>
                <a:ea typeface="+mn-ea"/>
                <a:cs typeface="+mn-cs"/>
              </a:rPr>
              <a:t>Premises. </a:t>
            </a:r>
          </a:p>
          <a:p>
            <a:pPr marR="0" lvl="0" algn="l" defTabSz="457200"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Spatial model</a:t>
            </a:r>
            <a:r>
              <a:rPr kumimoji="0" lang="en-US" sz="2200" b="0" i="0" u="none" strike="noStrike" kern="1200" cap="none" spc="0" normalizeH="0" baseline="0" noProof="0" dirty="0">
                <a:ln>
                  <a:noFill/>
                </a:ln>
                <a:solidFill>
                  <a:srgbClr val="000000"/>
                </a:solidFill>
                <a:effectLst/>
                <a:uLnTx/>
                <a:uFillTx/>
                <a:latin typeface="Calibri"/>
                <a:ea typeface="+mn-ea"/>
                <a:cs typeface="+mn-cs"/>
              </a:rPr>
              <a:t>, based loosely on the dynamics of FMD.</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Force of infection dependencies: </a:t>
            </a:r>
            <a:r>
              <a:rPr kumimoji="0" lang="en-US" sz="2200" i="0" u="none" strike="noStrike" kern="1200" cap="none" spc="0" normalizeH="0" baseline="0" noProof="0" dirty="0">
                <a:ln>
                  <a:noFill/>
                </a:ln>
                <a:solidFill>
                  <a:srgbClr val="000000">
                    <a:alpha val="20000"/>
                  </a:srgbClr>
                </a:solidFill>
                <a:effectLst/>
                <a:uLnTx/>
                <a:uFillTx/>
                <a:latin typeface="Calibri"/>
                <a:ea typeface="+mn-ea"/>
                <a:cs typeface="+mn-cs"/>
              </a:rPr>
              <a:t>Number of livestock, livestock type specific transmissibility and susceptibility, distance between premises.</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infectiousness (latent period):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5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alpha val="20000"/>
                  </a:srgbClr>
                </a:solidFill>
                <a:effectLst/>
                <a:uLnTx/>
                <a:uFillTx/>
                <a:latin typeface="Calibri"/>
                <a:ea typeface="+mn-ea"/>
                <a:cs typeface="+mn-cs"/>
              </a:rPr>
              <a:t>Infection to notification: </a:t>
            </a:r>
            <a:r>
              <a:rPr kumimoji="0" lang="en-US" sz="2200" b="0" i="0" u="none" strike="noStrike" kern="1200" cap="none" spc="0" normalizeH="0" baseline="0" noProof="0" dirty="0">
                <a:ln>
                  <a:noFill/>
                </a:ln>
                <a:solidFill>
                  <a:srgbClr val="000000">
                    <a:alpha val="20000"/>
                  </a:srgbClr>
                </a:solidFill>
                <a:effectLst/>
                <a:uLnTx/>
                <a:uFillTx/>
                <a:latin typeface="Calibri"/>
                <a:ea typeface="+mn-ea"/>
                <a:cs typeface="+mn-cs"/>
              </a:rPr>
              <a:t>9 days  </a:t>
            </a:r>
          </a:p>
          <a:p>
            <a:pPr marL="742950" marR="0" lvl="1" indent="-285750" algn="l" defTabSz="457200" rtl="0" eaLnBrk="1" fontAlgn="auto" latinLnBrk="0" hangingPunct="1">
              <a:lnSpc>
                <a:spcPct val="100000"/>
              </a:lnSpc>
              <a:spcBef>
                <a:spcPts val="0"/>
              </a:spcBef>
              <a:spcAft>
                <a:spcPts val="0"/>
              </a:spcAft>
              <a:buClrTx/>
              <a:buSzTx/>
              <a:buFont typeface="System Font Regular"/>
              <a:buChar char="-"/>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Infection to culled: </a:t>
            </a:r>
            <a:r>
              <a:rPr kumimoji="0" lang="en-US" sz="2200" b="0" i="0" u="none" strike="noStrike" kern="1200" cap="none" spc="0" normalizeH="0" baseline="0" noProof="0" dirty="0">
                <a:ln>
                  <a:noFill/>
                </a:ln>
                <a:solidFill>
                  <a:srgbClr val="000000"/>
                </a:solidFill>
                <a:effectLst/>
                <a:uLnTx/>
                <a:uFillTx/>
                <a:latin typeface="Calibri"/>
                <a:ea typeface="+mn-ea"/>
                <a:cs typeface="+mn-cs"/>
              </a:rPr>
              <a:t>13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srgbClr val="000000"/>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Rounded Rectangle 2">
            <a:extLst>
              <a:ext uri="{FF2B5EF4-FFF2-40B4-BE49-F238E27FC236}">
                <a16:creationId xmlns:a16="http://schemas.microsoft.com/office/drawing/2014/main" id="{3E4AFE36-18FE-D5A9-6601-AAA7704B6CB6}"/>
              </a:ext>
            </a:extLst>
          </p:cNvPr>
          <p:cNvSpPr/>
          <p:nvPr/>
        </p:nvSpPr>
        <p:spPr>
          <a:xfrm>
            <a:off x="148630" y="4072301"/>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14" name="TextBox 13">
            <a:extLst>
              <a:ext uri="{FF2B5EF4-FFF2-40B4-BE49-F238E27FC236}">
                <a16:creationId xmlns:a16="http://schemas.microsoft.com/office/drawing/2014/main" id="{B7FB11F4-6601-AE6F-8CBD-EADF9BC9D526}"/>
              </a:ext>
            </a:extLst>
          </p:cNvPr>
          <p:cNvSpPr txBox="1"/>
          <p:nvPr/>
        </p:nvSpPr>
        <p:spPr>
          <a:xfrm>
            <a:off x="471853" y="400909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S</a:t>
            </a:r>
          </a:p>
        </p:txBody>
      </p:sp>
      <p:sp>
        <p:nvSpPr>
          <p:cNvPr id="18" name="TextBox 17">
            <a:extLst>
              <a:ext uri="{FF2B5EF4-FFF2-40B4-BE49-F238E27FC236}">
                <a16:creationId xmlns:a16="http://schemas.microsoft.com/office/drawing/2014/main" id="{076F4013-CB7E-235D-9730-E0E2599A9633}"/>
              </a:ext>
            </a:extLst>
          </p:cNvPr>
          <p:cNvSpPr txBox="1"/>
          <p:nvPr/>
        </p:nvSpPr>
        <p:spPr>
          <a:xfrm>
            <a:off x="-46438" y="5002917"/>
            <a:ext cx="1882622" cy="461665"/>
          </a:xfrm>
          <a:prstGeom prst="rect">
            <a:avLst/>
          </a:prstGeom>
          <a:noFill/>
        </p:spPr>
        <p:txBody>
          <a:bodyPr wrap="square" rtlCol="0">
            <a:spAutoFit/>
          </a:bodyPr>
          <a:lstStyle/>
          <a:p>
            <a:pPr algn="ctr">
              <a:defRPr/>
            </a:pPr>
            <a:r>
              <a:rPr lang="en-GB" sz="2400" kern="0" dirty="0">
                <a:solidFill>
                  <a:srgbClr val="9BBB59">
                    <a:lumMod val="50000"/>
                    <a:alpha val="20000"/>
                  </a:srgbClr>
                </a:solidFill>
              </a:rPr>
              <a:t>Susceptible</a:t>
            </a:r>
          </a:p>
        </p:txBody>
      </p:sp>
      <p:cxnSp>
        <p:nvCxnSpPr>
          <p:cNvPr id="22" name="Straight Arrow Connector 21">
            <a:extLst>
              <a:ext uri="{FF2B5EF4-FFF2-40B4-BE49-F238E27FC236}">
                <a16:creationId xmlns:a16="http://schemas.microsoft.com/office/drawing/2014/main" id="{8DD96574-F8E7-67C3-20EF-13AFDCD4D836}"/>
              </a:ext>
            </a:extLst>
          </p:cNvPr>
          <p:cNvCxnSpPr>
            <a:cxnSpLocks/>
          </p:cNvCxnSpPr>
          <p:nvPr/>
        </p:nvCxnSpPr>
        <p:spPr>
          <a:xfrm>
            <a:off x="7136678"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27" name="Straight Arrow Connector 26">
            <a:extLst>
              <a:ext uri="{FF2B5EF4-FFF2-40B4-BE49-F238E27FC236}">
                <a16:creationId xmlns:a16="http://schemas.microsoft.com/office/drawing/2014/main" id="{87B607A0-C602-0261-49DB-67E7FA325B68}"/>
              </a:ext>
            </a:extLst>
          </p:cNvPr>
          <p:cNvCxnSpPr>
            <a:cxnSpLocks/>
          </p:cNvCxnSpPr>
          <p:nvPr/>
        </p:nvCxnSpPr>
        <p:spPr>
          <a:xfrm>
            <a:off x="5289334" y="4555464"/>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0" name="Straight Arrow Connector 29">
            <a:extLst>
              <a:ext uri="{FF2B5EF4-FFF2-40B4-BE49-F238E27FC236}">
                <a16:creationId xmlns:a16="http://schemas.microsoft.com/office/drawing/2014/main" id="{53AB8D4D-AD33-B380-CD66-00E5FA3400CC}"/>
              </a:ext>
            </a:extLst>
          </p:cNvPr>
          <p:cNvCxnSpPr>
            <a:cxnSpLocks/>
          </p:cNvCxnSpPr>
          <p:nvPr/>
        </p:nvCxnSpPr>
        <p:spPr>
          <a:xfrm>
            <a:off x="3435639"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cxnSp>
        <p:nvCxnSpPr>
          <p:cNvPr id="31" name="Straight Arrow Connector 30">
            <a:extLst>
              <a:ext uri="{FF2B5EF4-FFF2-40B4-BE49-F238E27FC236}">
                <a16:creationId xmlns:a16="http://schemas.microsoft.com/office/drawing/2014/main" id="{44B19459-1AC7-7BCB-BBC8-4AE6BC57C932}"/>
              </a:ext>
            </a:extLst>
          </p:cNvPr>
          <p:cNvCxnSpPr>
            <a:cxnSpLocks/>
          </p:cNvCxnSpPr>
          <p:nvPr/>
        </p:nvCxnSpPr>
        <p:spPr>
          <a:xfrm>
            <a:off x="1583440" y="4555463"/>
            <a:ext cx="401132" cy="0"/>
          </a:xfrm>
          <a:prstGeom prst="straightConnector1">
            <a:avLst/>
          </a:prstGeom>
          <a:noFill/>
          <a:ln w="19050" cap="flat" cmpd="sng" algn="ctr">
            <a:solidFill>
              <a:sysClr val="windowText" lastClr="000000"/>
            </a:solidFill>
            <a:prstDash val="solid"/>
            <a:headEnd w="lg" len="lg"/>
            <a:tailEnd type="triangle" w="lg" len="lg"/>
          </a:ln>
          <a:effectLst/>
        </p:spPr>
      </p:cxnSp>
      <p:sp>
        <p:nvSpPr>
          <p:cNvPr id="34" name="Rounded Rectangle 33">
            <a:extLst>
              <a:ext uri="{FF2B5EF4-FFF2-40B4-BE49-F238E27FC236}">
                <a16:creationId xmlns:a16="http://schemas.microsoft.com/office/drawing/2014/main" id="{0AE5C7E9-1FB7-31E3-4E4A-8D56D951BBE9}"/>
              </a:ext>
            </a:extLst>
          </p:cNvPr>
          <p:cNvSpPr/>
          <p:nvPr/>
        </p:nvSpPr>
        <p:spPr>
          <a:xfrm>
            <a:off x="1984572" y="4072301"/>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35" name="TextBox 34">
            <a:extLst>
              <a:ext uri="{FF2B5EF4-FFF2-40B4-BE49-F238E27FC236}">
                <a16:creationId xmlns:a16="http://schemas.microsoft.com/office/drawing/2014/main" id="{1B13EF19-52D1-864B-FBC9-0AC18429ADFD}"/>
              </a:ext>
            </a:extLst>
          </p:cNvPr>
          <p:cNvSpPr txBox="1"/>
          <p:nvPr/>
        </p:nvSpPr>
        <p:spPr>
          <a:xfrm>
            <a:off x="2295840" y="4015404"/>
            <a:ext cx="785990" cy="1015663"/>
          </a:xfrm>
          <a:prstGeom prst="rect">
            <a:avLst/>
          </a:prstGeom>
          <a:noFill/>
        </p:spPr>
        <p:txBody>
          <a:bodyPr wrap="square" rtlCol="0">
            <a:spAutoFit/>
          </a:bodyPr>
          <a:lstStyle/>
          <a:p>
            <a:pPr algn="ctr">
              <a:defRPr/>
            </a:pPr>
            <a:r>
              <a:rPr lang="en-GB" sz="6000" kern="0" dirty="0">
                <a:solidFill>
                  <a:prstClr val="black"/>
                </a:solidFill>
              </a:rPr>
              <a:t>E</a:t>
            </a:r>
          </a:p>
        </p:txBody>
      </p:sp>
      <p:sp>
        <p:nvSpPr>
          <p:cNvPr id="36" name="TextBox 35">
            <a:extLst>
              <a:ext uri="{FF2B5EF4-FFF2-40B4-BE49-F238E27FC236}">
                <a16:creationId xmlns:a16="http://schemas.microsoft.com/office/drawing/2014/main" id="{EEB3D390-015F-D7A3-8660-8601A43BD586}"/>
              </a:ext>
            </a:extLst>
          </p:cNvPr>
          <p:cNvSpPr txBox="1"/>
          <p:nvPr/>
        </p:nvSpPr>
        <p:spPr>
          <a:xfrm>
            <a:off x="2015622" y="4986912"/>
            <a:ext cx="1434063" cy="830997"/>
          </a:xfrm>
          <a:prstGeom prst="rect">
            <a:avLst/>
          </a:prstGeom>
          <a:noFill/>
        </p:spPr>
        <p:txBody>
          <a:bodyPr wrap="square" rtlCol="0">
            <a:spAutoFit/>
          </a:bodyPr>
          <a:lstStyle/>
          <a:p>
            <a:pPr algn="ctr">
              <a:defRPr/>
            </a:pPr>
            <a:r>
              <a:rPr lang="en-GB" sz="2400" kern="0" dirty="0">
                <a:solidFill>
                  <a:srgbClr val="FF9300"/>
                </a:solidFill>
              </a:rPr>
              <a:t>Latent/</a:t>
            </a:r>
          </a:p>
          <a:p>
            <a:pPr algn="ctr">
              <a:defRPr/>
            </a:pPr>
            <a:r>
              <a:rPr lang="en-GB" sz="2400" kern="0" dirty="0">
                <a:solidFill>
                  <a:srgbClr val="FF9300"/>
                </a:solidFill>
              </a:rPr>
              <a:t>exposed</a:t>
            </a:r>
          </a:p>
        </p:txBody>
      </p:sp>
      <p:sp>
        <p:nvSpPr>
          <p:cNvPr id="37" name="Rounded Rectangle 36">
            <a:extLst>
              <a:ext uri="{FF2B5EF4-FFF2-40B4-BE49-F238E27FC236}">
                <a16:creationId xmlns:a16="http://schemas.microsoft.com/office/drawing/2014/main" id="{DB66BA38-ED49-9C97-C1D0-11B68A007949}"/>
              </a:ext>
            </a:extLst>
          </p:cNvPr>
          <p:cNvSpPr/>
          <p:nvPr/>
        </p:nvSpPr>
        <p:spPr>
          <a:xfrm>
            <a:off x="3838267"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38" name="TextBox 37">
            <a:extLst>
              <a:ext uri="{FF2B5EF4-FFF2-40B4-BE49-F238E27FC236}">
                <a16:creationId xmlns:a16="http://schemas.microsoft.com/office/drawing/2014/main" id="{4FCE2B39-3C72-FB41-4B33-8CF2130B51B6}"/>
              </a:ext>
            </a:extLst>
          </p:cNvPr>
          <p:cNvSpPr txBox="1"/>
          <p:nvPr/>
        </p:nvSpPr>
        <p:spPr>
          <a:xfrm>
            <a:off x="4185926" y="4047632"/>
            <a:ext cx="785990" cy="1015663"/>
          </a:xfrm>
          <a:prstGeom prst="rect">
            <a:avLst/>
          </a:prstGeom>
          <a:noFill/>
        </p:spPr>
        <p:txBody>
          <a:bodyPr wrap="square" rtlCol="0">
            <a:spAutoFit/>
          </a:bodyPr>
          <a:lstStyle/>
          <a:p>
            <a:pPr algn="ctr">
              <a:defRPr/>
            </a:pPr>
            <a:r>
              <a:rPr lang="en-GB" sz="6000" kern="0" dirty="0">
                <a:solidFill>
                  <a:prstClr val="black">
                    <a:alpha val="20000"/>
                  </a:prstClr>
                </a:solidFill>
              </a:rPr>
              <a:t>I</a:t>
            </a:r>
          </a:p>
        </p:txBody>
      </p:sp>
      <p:sp>
        <p:nvSpPr>
          <p:cNvPr id="39" name="TextBox 38">
            <a:extLst>
              <a:ext uri="{FF2B5EF4-FFF2-40B4-BE49-F238E27FC236}">
                <a16:creationId xmlns:a16="http://schemas.microsoft.com/office/drawing/2014/main" id="{F219A16C-AC9A-01AF-BD20-D8F963B1D9F0}"/>
              </a:ext>
            </a:extLst>
          </p:cNvPr>
          <p:cNvSpPr txBox="1"/>
          <p:nvPr/>
        </p:nvSpPr>
        <p:spPr>
          <a:xfrm>
            <a:off x="3723741" y="4988462"/>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a:t>
            </a:r>
          </a:p>
          <a:p>
            <a:pPr algn="ctr">
              <a:defRPr/>
            </a:pPr>
            <a:r>
              <a:rPr lang="en-GB" sz="2400" b="1" kern="0" dirty="0">
                <a:solidFill>
                  <a:srgbClr val="FF0000">
                    <a:alpha val="20000"/>
                  </a:srgbClr>
                </a:solidFill>
              </a:rPr>
              <a:t>unnotified</a:t>
            </a:r>
          </a:p>
        </p:txBody>
      </p:sp>
      <p:sp>
        <p:nvSpPr>
          <p:cNvPr id="2" name="Rounded Rectangle 1">
            <a:extLst>
              <a:ext uri="{FF2B5EF4-FFF2-40B4-BE49-F238E27FC236}">
                <a16:creationId xmlns:a16="http://schemas.microsoft.com/office/drawing/2014/main" id="{9ECEB084-EFEA-60BF-2DDA-724DFEF33FA8}"/>
              </a:ext>
            </a:extLst>
          </p:cNvPr>
          <p:cNvSpPr/>
          <p:nvPr/>
        </p:nvSpPr>
        <p:spPr>
          <a:xfrm>
            <a:off x="5690466" y="4087412"/>
            <a:ext cx="1434062" cy="936104"/>
          </a:xfrm>
          <a:prstGeom prst="roundRect">
            <a:avLst/>
          </a:prstGeom>
          <a:solidFill>
            <a:srgbClr val="4F81BD">
              <a:alpha val="20000"/>
            </a:srgbClr>
          </a:solidFill>
          <a:ln w="25400" cap="flat" cmpd="sng" algn="ctr">
            <a:solidFill>
              <a:srgbClr val="4F81BD">
                <a:shade val="50000"/>
                <a:alpha val="20000"/>
              </a:srgbClr>
            </a:solidFill>
            <a:prstDash val="solid"/>
          </a:ln>
          <a:effectLst/>
        </p:spPr>
        <p:txBody>
          <a:bodyPr rtlCol="0" anchor="ctr"/>
          <a:lstStyle/>
          <a:p>
            <a:pPr algn="ctr">
              <a:defRPr/>
            </a:pPr>
            <a:endParaRPr lang="en-GB" kern="0">
              <a:solidFill>
                <a:prstClr val="white">
                  <a:alpha val="20000"/>
                </a:prstClr>
              </a:solidFill>
            </a:endParaRPr>
          </a:p>
        </p:txBody>
      </p:sp>
      <p:sp>
        <p:nvSpPr>
          <p:cNvPr id="4" name="TextBox 3">
            <a:extLst>
              <a:ext uri="{FF2B5EF4-FFF2-40B4-BE49-F238E27FC236}">
                <a16:creationId xmlns:a16="http://schemas.microsoft.com/office/drawing/2014/main" id="{BBBF0662-04AE-7103-1F67-2AF12576FEBA}"/>
              </a:ext>
            </a:extLst>
          </p:cNvPr>
          <p:cNvSpPr txBox="1"/>
          <p:nvPr/>
        </p:nvSpPr>
        <p:spPr>
          <a:xfrm>
            <a:off x="5994038" y="4034617"/>
            <a:ext cx="826918" cy="1015663"/>
          </a:xfrm>
          <a:prstGeom prst="rect">
            <a:avLst/>
          </a:prstGeom>
          <a:noFill/>
        </p:spPr>
        <p:txBody>
          <a:bodyPr wrap="square" rtlCol="0">
            <a:spAutoFit/>
          </a:bodyPr>
          <a:lstStyle/>
          <a:p>
            <a:pPr algn="ctr">
              <a:defRPr/>
            </a:pPr>
            <a:r>
              <a:rPr lang="en-GB" sz="6000" kern="0" dirty="0">
                <a:solidFill>
                  <a:prstClr val="black">
                    <a:alpha val="20000"/>
                  </a:prstClr>
                </a:solidFill>
              </a:rPr>
              <a:t>N</a:t>
            </a:r>
          </a:p>
        </p:txBody>
      </p:sp>
      <p:sp>
        <p:nvSpPr>
          <p:cNvPr id="12" name="TextBox 11">
            <a:extLst>
              <a:ext uri="{FF2B5EF4-FFF2-40B4-BE49-F238E27FC236}">
                <a16:creationId xmlns:a16="http://schemas.microsoft.com/office/drawing/2014/main" id="{806A9F6B-F611-52C4-8C6C-0C8A93CC0A8F}"/>
              </a:ext>
            </a:extLst>
          </p:cNvPr>
          <p:cNvSpPr txBox="1"/>
          <p:nvPr/>
        </p:nvSpPr>
        <p:spPr>
          <a:xfrm>
            <a:off x="5598638" y="5002917"/>
            <a:ext cx="1738606" cy="830997"/>
          </a:xfrm>
          <a:prstGeom prst="rect">
            <a:avLst/>
          </a:prstGeom>
          <a:noFill/>
        </p:spPr>
        <p:txBody>
          <a:bodyPr wrap="square" rtlCol="0">
            <a:spAutoFit/>
          </a:bodyPr>
          <a:lstStyle/>
          <a:p>
            <a:pPr algn="ctr">
              <a:defRPr/>
            </a:pPr>
            <a:r>
              <a:rPr lang="en-GB" sz="2400" b="1" kern="0" dirty="0">
                <a:solidFill>
                  <a:srgbClr val="FF0000">
                    <a:alpha val="20000"/>
                  </a:srgbClr>
                </a:solidFill>
              </a:rPr>
              <a:t>Infectious &amp; notified</a:t>
            </a:r>
          </a:p>
        </p:txBody>
      </p:sp>
      <p:sp>
        <p:nvSpPr>
          <p:cNvPr id="13" name="Rounded Rectangle 12">
            <a:extLst>
              <a:ext uri="{FF2B5EF4-FFF2-40B4-BE49-F238E27FC236}">
                <a16:creationId xmlns:a16="http://schemas.microsoft.com/office/drawing/2014/main" id="{A3F1CA6A-8AF5-FBB1-ED1D-AEAD55AA397C}"/>
              </a:ext>
            </a:extLst>
          </p:cNvPr>
          <p:cNvSpPr/>
          <p:nvPr/>
        </p:nvSpPr>
        <p:spPr>
          <a:xfrm>
            <a:off x="7537810" y="4087412"/>
            <a:ext cx="1434062" cy="93610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a:defRPr/>
            </a:pPr>
            <a:endParaRPr lang="en-GB" kern="0">
              <a:solidFill>
                <a:prstClr val="white"/>
              </a:solidFill>
            </a:endParaRPr>
          </a:p>
        </p:txBody>
      </p:sp>
      <p:sp>
        <p:nvSpPr>
          <p:cNvPr id="15" name="TextBox 14">
            <a:extLst>
              <a:ext uri="{FF2B5EF4-FFF2-40B4-BE49-F238E27FC236}">
                <a16:creationId xmlns:a16="http://schemas.microsoft.com/office/drawing/2014/main" id="{43794AAB-79A9-04FE-BFF2-21851D2EA8AF}"/>
              </a:ext>
            </a:extLst>
          </p:cNvPr>
          <p:cNvSpPr txBox="1"/>
          <p:nvPr/>
        </p:nvSpPr>
        <p:spPr>
          <a:xfrm>
            <a:off x="7861846" y="4015404"/>
            <a:ext cx="785990" cy="1015663"/>
          </a:xfrm>
          <a:prstGeom prst="rect">
            <a:avLst/>
          </a:prstGeom>
          <a:noFill/>
        </p:spPr>
        <p:txBody>
          <a:bodyPr wrap="square" rtlCol="0">
            <a:spAutoFit/>
          </a:bodyPr>
          <a:lstStyle/>
          <a:p>
            <a:pPr algn="ctr">
              <a:defRPr/>
            </a:pPr>
            <a:r>
              <a:rPr lang="en-GB" sz="6000" kern="0" dirty="0">
                <a:solidFill>
                  <a:prstClr val="black"/>
                </a:solidFill>
              </a:rPr>
              <a:t>C</a:t>
            </a:r>
          </a:p>
        </p:txBody>
      </p:sp>
      <p:sp>
        <p:nvSpPr>
          <p:cNvPr id="17" name="TextBox 16">
            <a:extLst>
              <a:ext uri="{FF2B5EF4-FFF2-40B4-BE49-F238E27FC236}">
                <a16:creationId xmlns:a16="http://schemas.microsoft.com/office/drawing/2014/main" id="{46EE5877-EB96-F08F-AF4D-E825E1003F78}"/>
              </a:ext>
            </a:extLst>
          </p:cNvPr>
          <p:cNvSpPr txBox="1"/>
          <p:nvPr/>
        </p:nvSpPr>
        <p:spPr>
          <a:xfrm>
            <a:off x="7385538" y="5089152"/>
            <a:ext cx="1738606" cy="461665"/>
          </a:xfrm>
          <a:prstGeom prst="rect">
            <a:avLst/>
          </a:prstGeom>
          <a:noFill/>
        </p:spPr>
        <p:txBody>
          <a:bodyPr wrap="square" rtlCol="0">
            <a:spAutoFit/>
          </a:bodyPr>
          <a:lstStyle/>
          <a:p>
            <a:pPr algn="ctr">
              <a:defRPr/>
            </a:pPr>
            <a:r>
              <a:rPr lang="en-GB" sz="2400" kern="0" dirty="0">
                <a:solidFill>
                  <a:srgbClr val="002060"/>
                </a:solidFill>
              </a:rPr>
              <a:t>Culled</a:t>
            </a:r>
          </a:p>
        </p:txBody>
      </p:sp>
      <p:grpSp>
        <p:nvGrpSpPr>
          <p:cNvPr id="5" name="Group 4">
            <a:extLst>
              <a:ext uri="{FF2B5EF4-FFF2-40B4-BE49-F238E27FC236}">
                <a16:creationId xmlns:a16="http://schemas.microsoft.com/office/drawing/2014/main" id="{D18FEFEF-31CF-255C-2DC5-1823FC5DBAA9}"/>
              </a:ext>
            </a:extLst>
          </p:cNvPr>
          <p:cNvGrpSpPr/>
          <p:nvPr/>
        </p:nvGrpSpPr>
        <p:grpSpPr>
          <a:xfrm>
            <a:off x="0" y="6265330"/>
            <a:ext cx="9144000" cy="403611"/>
            <a:chOff x="0" y="6265330"/>
            <a:chExt cx="9144000" cy="403611"/>
          </a:xfrm>
        </p:grpSpPr>
        <p:sp>
          <p:nvSpPr>
            <p:cNvPr id="16" name="TextBox 15">
              <a:extLst>
                <a:ext uri="{FF2B5EF4-FFF2-40B4-BE49-F238E27FC236}">
                  <a16:creationId xmlns:a16="http://schemas.microsoft.com/office/drawing/2014/main" id="{8699C8E9-3919-F6A9-8296-0E0FC9180816}"/>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5C8B7174-9A89-654A-D014-F1F20984AD8C}"/>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003972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54D91083-C62F-77E6-275A-7934246E776D}"/>
              </a:ext>
            </a:extLst>
          </p:cNvPr>
          <p:cNvSpPr/>
          <p:nvPr/>
        </p:nvSpPr>
        <p:spPr bwMode="auto">
          <a:xfrm>
            <a:off x="184440" y="1372915"/>
            <a:ext cx="8775120" cy="857668"/>
          </a:xfrm>
          <a:prstGeom prst="roundRect">
            <a:avLst/>
          </a:prstGeom>
          <a:solidFill>
            <a:schemeClr val="accent3">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1"/>
                </a:solidFill>
                <a:effectLst/>
              </a:rPr>
              <a:t>Uncooperative</a:t>
            </a:r>
            <a:endParaRPr kumimoji="0" lang="en-GB" sz="2200" b="0" i="0" u="none" strike="noStrike" cap="none" normalizeH="0" baseline="0" dirty="0">
              <a:ln>
                <a:noFill/>
              </a:ln>
              <a:solidFill>
                <a:schemeClr val="tx1"/>
              </a:solidFill>
              <a:effectLst/>
            </a:endParaRPr>
          </a:p>
        </p:txBody>
      </p:sp>
      <p:sp>
        <p:nvSpPr>
          <p:cNvPr id="7" name="Title 1"/>
          <p:cNvSpPr txBox="1">
            <a:spLocks/>
          </p:cNvSpPr>
          <p:nvPr/>
        </p:nvSpPr>
        <p:spPr>
          <a:xfrm>
            <a:off x="-59473" y="7103"/>
            <a:ext cx="9203473"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methods –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Behavioural configurations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00437" y="1188485"/>
            <a:ext cx="8568952" cy="0"/>
          </a:xfrm>
          <a:prstGeom prst="line">
            <a:avLst/>
          </a:prstGeom>
          <a:noFill/>
          <a:ln w="9525" cap="flat" cmpd="sng" algn="ctr">
            <a:solidFill>
              <a:sysClr val="windowText" lastClr="000000">
                <a:lumMod val="50000"/>
                <a:lumOff val="50000"/>
              </a:sysClr>
            </a:solidFill>
            <a:prstDash val="solid"/>
          </a:ln>
          <a:effectLst/>
        </p:spPr>
      </p:cxnSp>
      <p:sp>
        <p:nvSpPr>
          <p:cNvPr id="3" name="Rounded Rectangle 2">
            <a:extLst>
              <a:ext uri="{FF2B5EF4-FFF2-40B4-BE49-F238E27FC236}">
                <a16:creationId xmlns:a16="http://schemas.microsoft.com/office/drawing/2014/main" id="{EE5A3CB2-6987-5BD4-B3F4-450C881DF4A1}"/>
              </a:ext>
            </a:extLst>
          </p:cNvPr>
          <p:cNvSpPr/>
          <p:nvPr/>
        </p:nvSpPr>
        <p:spPr bwMode="auto">
          <a:xfrm>
            <a:off x="38278" y="2709778"/>
            <a:ext cx="3000757" cy="3214551"/>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0" lang="en-GB" sz="2400" b="1" i="0" u="none" strike="noStrike" cap="none" normalizeH="0" baseline="0" dirty="0">
                <a:ln>
                  <a:noFill/>
                </a:ln>
                <a:solidFill>
                  <a:schemeClr val="tx1"/>
                </a:solidFill>
                <a:effectLst/>
              </a:rPr>
              <a:t>Homogeneous</a:t>
            </a:r>
            <a:r>
              <a:rPr lang="en-GB" sz="2400" b="1" dirty="0"/>
              <a:t>: Non-data informed</a:t>
            </a:r>
            <a:endParaRPr lang="en-GB" sz="2400" dirty="0"/>
          </a:p>
          <a:p>
            <a:pPr marL="0" marR="0" indent="0" algn="l" defTabSz="914400" rtl="0" eaLnBrk="0" fontAlgn="base" latinLnBrk="0" hangingPunct="0">
              <a:lnSpc>
                <a:spcPct val="100000"/>
              </a:lnSpc>
              <a:spcBef>
                <a:spcPct val="0"/>
              </a:spcBef>
              <a:spcAft>
                <a:spcPct val="0"/>
              </a:spcAft>
              <a:buClrTx/>
              <a:buSzTx/>
              <a:buFontTx/>
              <a:buNone/>
              <a:tabLst/>
            </a:pPr>
            <a:r>
              <a:rPr lang="en-GB" dirty="0"/>
              <a:t>Farmer vaccinates when infection is within:</a:t>
            </a:r>
          </a:p>
          <a:p>
            <a:pPr marL="0" marR="0" indent="0" algn="l" defTabSz="914400" rtl="0" eaLnBrk="0" fontAlgn="base" latinLnBrk="0" hangingPunct="0">
              <a:lnSpc>
                <a:spcPct val="100000"/>
              </a:lnSpc>
              <a:spcBef>
                <a:spcPct val="0"/>
              </a:spcBef>
              <a:spcAft>
                <a:spcPct val="0"/>
              </a:spcAft>
              <a:buClrTx/>
              <a:buSzTx/>
              <a:buFontTx/>
              <a:buNone/>
              <a:tabLst/>
            </a:pPr>
            <a:endParaRPr lang="en-GB" dirty="0"/>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GB" b="0" i="0" u="none" strike="noStrike" cap="none" normalizeH="0" baseline="0" dirty="0">
                <a:ln>
                  <a:noFill/>
                </a:ln>
                <a:solidFill>
                  <a:schemeClr val="tx1"/>
                </a:solidFill>
                <a:effectLst/>
              </a:rPr>
              <a:t>Strong parasitism – 50km</a:t>
            </a:r>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GB" dirty="0"/>
              <a:t>Weak parasitism – 320km</a:t>
            </a:r>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GB" b="0" i="0" u="none" strike="noStrike" cap="none" normalizeH="0" baseline="0" dirty="0">
                <a:ln>
                  <a:noFill/>
                </a:ln>
                <a:solidFill>
                  <a:schemeClr val="tx1"/>
                </a:solidFill>
                <a:effectLst/>
              </a:rPr>
              <a:t>Mutual cooperation – Before pathogen emergence</a:t>
            </a:r>
          </a:p>
        </p:txBody>
      </p:sp>
      <p:sp>
        <p:nvSpPr>
          <p:cNvPr id="4" name="Rounded Rectangle 3">
            <a:extLst>
              <a:ext uri="{FF2B5EF4-FFF2-40B4-BE49-F238E27FC236}">
                <a16:creationId xmlns:a16="http://schemas.microsoft.com/office/drawing/2014/main" id="{73702B3A-3CE7-E9D0-BF5A-B3BB341E736D}"/>
              </a:ext>
            </a:extLst>
          </p:cNvPr>
          <p:cNvSpPr/>
          <p:nvPr/>
        </p:nvSpPr>
        <p:spPr bwMode="auto">
          <a:xfrm>
            <a:off x="3062644" y="2671397"/>
            <a:ext cx="3000756" cy="3252932"/>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2400" b="1" dirty="0"/>
              <a:t>H</a:t>
            </a:r>
            <a:r>
              <a:rPr kumimoji="0" lang="en-GB" sz="2400" b="1" i="0" u="none" strike="noStrike" cap="none" normalizeH="0" baseline="0" dirty="0">
                <a:ln>
                  <a:noFill/>
                </a:ln>
                <a:solidFill>
                  <a:schemeClr val="tx1"/>
                </a:solidFill>
                <a:effectLst/>
              </a:rPr>
              <a:t>eterogeneous: Non-data informed</a:t>
            </a:r>
          </a:p>
          <a:p>
            <a:pPr marL="0" marR="0" indent="0" algn="l" defTabSz="914400" rtl="0" eaLnBrk="0" fontAlgn="base" latinLnBrk="0" hangingPunct="0">
              <a:lnSpc>
                <a:spcPct val="100000"/>
              </a:lnSpc>
              <a:spcBef>
                <a:spcPct val="0"/>
              </a:spcBef>
              <a:spcAft>
                <a:spcPct val="0"/>
              </a:spcAft>
              <a:buClrTx/>
              <a:buSzTx/>
              <a:buFontTx/>
              <a:buNone/>
              <a:tabLst/>
            </a:pPr>
            <a:r>
              <a:rPr lang="en-GB" dirty="0"/>
              <a:t>Even split across different groups.</a:t>
            </a:r>
          </a:p>
          <a:p>
            <a:pPr marL="0" marR="0" indent="0" algn="l" defTabSz="914400" rtl="0" eaLnBrk="0" fontAlgn="base" latinLnBrk="0" hangingPunct="0">
              <a:lnSpc>
                <a:spcPct val="100000"/>
              </a:lnSpc>
              <a:spcBef>
                <a:spcPct val="0"/>
              </a:spcBef>
              <a:spcAft>
                <a:spcPct val="0"/>
              </a:spcAft>
              <a:buClrTx/>
              <a:buSzTx/>
              <a:buFontTx/>
              <a:buNone/>
              <a:tabLst/>
            </a:pPr>
            <a:endParaRPr lang="en-GB" dirty="0"/>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GB" b="0" i="0" u="none" strike="noStrike" cap="none" normalizeH="0" baseline="0" dirty="0">
                <a:ln>
                  <a:noFill/>
                </a:ln>
                <a:solidFill>
                  <a:schemeClr val="tx1"/>
                </a:solidFill>
                <a:effectLst/>
              </a:rPr>
              <a:t>Coop-Parasitism-Free riders (FR)</a:t>
            </a:r>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GB" b="0" i="0" u="none" strike="noStrike" cap="none" normalizeH="0" baseline="0" dirty="0">
                <a:ln>
                  <a:noFill/>
                </a:ln>
                <a:solidFill>
                  <a:schemeClr val="tx1"/>
                </a:solidFill>
                <a:effectLst/>
              </a:rPr>
              <a:t>Coop-Parasitism</a:t>
            </a:r>
          </a:p>
        </p:txBody>
      </p:sp>
      <p:sp>
        <p:nvSpPr>
          <p:cNvPr id="10" name="Rounded Rectangle 9">
            <a:extLst>
              <a:ext uri="{FF2B5EF4-FFF2-40B4-BE49-F238E27FC236}">
                <a16:creationId xmlns:a16="http://schemas.microsoft.com/office/drawing/2014/main" id="{B2E891FE-9D39-A401-C404-085B99DD08C0}"/>
              </a:ext>
            </a:extLst>
          </p:cNvPr>
          <p:cNvSpPr/>
          <p:nvPr/>
        </p:nvSpPr>
        <p:spPr bwMode="auto">
          <a:xfrm>
            <a:off x="6091110" y="2702357"/>
            <a:ext cx="3000757" cy="3221972"/>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GB" sz="2400" b="1" dirty="0"/>
              <a:t>H</a:t>
            </a:r>
            <a:r>
              <a:rPr kumimoji="0" lang="en-GB" sz="2400" b="1" i="0" u="none" strike="noStrike" cap="none" normalizeH="0" baseline="0" dirty="0">
                <a:ln>
                  <a:noFill/>
                </a:ln>
                <a:solidFill>
                  <a:schemeClr val="tx1"/>
                </a:solidFill>
                <a:effectLst/>
              </a:rPr>
              <a:t>eterogeneous: Data informed</a:t>
            </a:r>
          </a:p>
          <a:p>
            <a:pPr marR="0" algn="l" defTabSz="914400" rtl="0" eaLnBrk="0" fontAlgn="base" latinLnBrk="0" hangingPunct="0">
              <a:lnSpc>
                <a:spcPct val="100000"/>
              </a:lnSpc>
              <a:spcBef>
                <a:spcPct val="0"/>
              </a:spcBef>
              <a:spcAft>
                <a:spcPct val="0"/>
              </a:spcAft>
              <a:buClrTx/>
              <a:buSzTx/>
              <a:tabLst/>
            </a:pPr>
            <a:r>
              <a:rPr lang="en-GB" dirty="0"/>
              <a:t>Parameterised using interview results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dirty="0"/>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GB" dirty="0"/>
              <a:t>Trust expectancy          (two covariate model)</a:t>
            </a:r>
          </a:p>
          <a:p>
            <a:pPr marL="136525" marR="0" indent="-136525"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GB" b="0" i="0" u="none" strike="noStrike" cap="none" normalizeH="0" baseline="0" dirty="0">
                <a:ln>
                  <a:noFill/>
                </a:ln>
                <a:solidFill>
                  <a:schemeClr val="tx1"/>
                </a:solidFill>
                <a:effectLst/>
              </a:rPr>
              <a:t>Herd size dependent   (five covariate model)</a:t>
            </a:r>
          </a:p>
        </p:txBody>
      </p:sp>
      <p:sp>
        <p:nvSpPr>
          <p:cNvPr id="11" name="Rounded Rectangle 10">
            <a:extLst>
              <a:ext uri="{FF2B5EF4-FFF2-40B4-BE49-F238E27FC236}">
                <a16:creationId xmlns:a16="http://schemas.microsoft.com/office/drawing/2014/main" id="{0F3569FF-D013-DE84-FBD4-F0B7077447A1}"/>
              </a:ext>
            </a:extLst>
          </p:cNvPr>
          <p:cNvSpPr/>
          <p:nvPr/>
        </p:nvSpPr>
        <p:spPr bwMode="auto">
          <a:xfrm>
            <a:off x="184440" y="1372915"/>
            <a:ext cx="8775120" cy="857668"/>
          </a:xfrm>
          <a:prstGeom prst="roundRect">
            <a:avLst/>
          </a:prstGeom>
          <a:solidFill>
            <a:schemeClr val="accent3">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1"/>
                </a:solidFill>
                <a:effectLst/>
              </a:rPr>
              <a:t>Uncooperative </a:t>
            </a:r>
            <a:r>
              <a:rPr kumimoji="0" lang="en-GB" sz="2200" b="0" i="0" u="none" strike="noStrike" cap="none" normalizeH="0" baseline="0" dirty="0">
                <a:ln>
                  <a:noFill/>
                </a:ln>
                <a:solidFill>
                  <a:schemeClr val="tx1"/>
                </a:solidFill>
                <a:effectLst/>
              </a:rPr>
              <a:t>Only control is cattle being removed at holdings with confirmed infection. i.e. No holdings apply vaccination.</a:t>
            </a:r>
          </a:p>
        </p:txBody>
      </p:sp>
      <p:grpSp>
        <p:nvGrpSpPr>
          <p:cNvPr id="5" name="Group 4">
            <a:extLst>
              <a:ext uri="{FF2B5EF4-FFF2-40B4-BE49-F238E27FC236}">
                <a16:creationId xmlns:a16="http://schemas.microsoft.com/office/drawing/2014/main" id="{8F0A4C3C-8393-F908-5D87-542E522EA151}"/>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BD1DD851-CCC0-0749-2012-F48B0522537D}"/>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78C1524-1A11-8174-7DC9-8BE3160CC2DF}"/>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39198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Study aims</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3" name="Text Placeholder 3">
            <a:extLst>
              <a:ext uri="{FF2B5EF4-FFF2-40B4-BE49-F238E27FC236}">
                <a16:creationId xmlns:a16="http://schemas.microsoft.com/office/drawing/2014/main" id="{F7BB7C36-6641-4259-5612-F3D663376000}"/>
              </a:ext>
            </a:extLst>
          </p:cNvPr>
          <p:cNvSpPr txBox="1">
            <a:spLocks/>
          </p:cNvSpPr>
          <p:nvPr/>
        </p:nvSpPr>
        <p:spPr>
          <a:xfrm>
            <a:off x="71880" y="1051795"/>
            <a:ext cx="9000237"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457200" indent="-457200">
              <a:buFont typeface="+mj-lt"/>
              <a:buAutoNum type="arabicPeriod"/>
            </a:pPr>
            <a:r>
              <a:rPr lang="en-GB" sz="2200" kern="0" dirty="0">
                <a:solidFill>
                  <a:schemeClr val="tx1">
                    <a:alpha val="10000"/>
                  </a:schemeClr>
                </a:solidFill>
              </a:rPr>
              <a:t>Elicit farmers vaccination decisions to an unfolding epidemic and link to their psychosocial and behavioural profiles (within Great Britain)</a:t>
            </a:r>
          </a:p>
          <a:p>
            <a:pPr marL="514350" lvl="2" indent="0">
              <a:buNone/>
            </a:pPr>
            <a:endParaRPr lang="en-GB" sz="2200" kern="0" dirty="0">
              <a:solidFill>
                <a:schemeClr val="tx1">
                  <a:alpha val="10000"/>
                </a:schemeClr>
              </a:solidFill>
            </a:endParaRPr>
          </a:p>
          <a:p>
            <a:pPr marL="457200" indent="-457200">
              <a:buFont typeface="+mj-lt"/>
              <a:buAutoNum type="arabicPeriod"/>
            </a:pPr>
            <a:r>
              <a:rPr lang="en-GB" sz="2200" dirty="0">
                <a:solidFill>
                  <a:schemeClr val="tx1">
                    <a:alpha val="10000"/>
                  </a:schemeClr>
                </a:solidFill>
              </a:rPr>
              <a:t>Refine mathematical disease models to capture psychosocial &amp; behaviour change heterogeneities</a:t>
            </a:r>
          </a:p>
          <a:p>
            <a:pPr marL="457200" indent="-457200">
              <a:buFont typeface="+mj-lt"/>
              <a:buAutoNum type="arabicPeriod"/>
            </a:pPr>
            <a:endParaRPr lang="en-GB" sz="2200" dirty="0"/>
          </a:p>
          <a:p>
            <a:pPr marL="457200" indent="-457200">
              <a:buFont typeface="+mj-lt"/>
              <a:buAutoNum type="arabicPeriod"/>
            </a:pPr>
            <a:r>
              <a:rPr lang="en-GB" sz="2200" b="1" dirty="0"/>
              <a:t>Assess how psychosocial &amp; behaviour change factors impact epidemiological outcomes given a fast-spreading livestock disease</a:t>
            </a:r>
          </a:p>
          <a:p>
            <a:pPr marL="0" indent="0">
              <a:buNone/>
            </a:pPr>
            <a:endParaRPr lang="en-GB" sz="2200" b="1" kern="0" dirty="0"/>
          </a:p>
          <a:p>
            <a:pPr marL="0" indent="0">
              <a:buNone/>
            </a:pPr>
            <a:r>
              <a:rPr lang="en-GB" sz="2000" kern="0" dirty="0"/>
              <a:t>Spatial stochastic simulations of a fast-spreading epidemic process in Great Britain amongst cattle holdings:</a:t>
            </a:r>
          </a:p>
          <a:p>
            <a:pPr lvl="1">
              <a:buFont typeface="Arial" panose="020B0604020202020204" pitchFamily="34" charset="0"/>
              <a:buChar char="•"/>
            </a:pPr>
            <a:r>
              <a:rPr lang="en-GB" sz="1700" kern="0" dirty="0"/>
              <a:t>Per behavioural configuration, ran 500 replicates for each of the 89 seed region locations. </a:t>
            </a:r>
          </a:p>
          <a:p>
            <a:pPr lvl="1">
              <a:buFont typeface="Arial" panose="020B0604020202020204" pitchFamily="34" charset="0"/>
              <a:buChar char="•"/>
            </a:pPr>
            <a:r>
              <a:rPr lang="en-GB" sz="1700" kern="0" dirty="0"/>
              <a:t>Per simulation replicate, seeded infection in a randomly selected cluster of three premises. </a:t>
            </a:r>
          </a:p>
          <a:p>
            <a:pPr marL="0" indent="0">
              <a:buNone/>
            </a:pPr>
            <a:endParaRPr lang="en-GB" sz="2000" kern="0" dirty="0"/>
          </a:p>
          <a:p>
            <a:pPr marL="457200" indent="-457200">
              <a:buFont typeface="+mj-lt"/>
              <a:buAutoNum type="arabicPeriod"/>
            </a:pPr>
            <a:endParaRPr lang="en-GB" sz="2000" kern="0" dirty="0"/>
          </a:p>
        </p:txBody>
      </p:sp>
      <p:grpSp>
        <p:nvGrpSpPr>
          <p:cNvPr id="6" name="Group 5">
            <a:extLst>
              <a:ext uri="{FF2B5EF4-FFF2-40B4-BE49-F238E27FC236}">
                <a16:creationId xmlns:a16="http://schemas.microsoft.com/office/drawing/2014/main" id="{37AA04A0-E195-ECFC-8A3A-B412FB854598}"/>
              </a:ext>
            </a:extLst>
          </p:cNvPr>
          <p:cNvGrpSpPr/>
          <p:nvPr/>
        </p:nvGrpSpPr>
        <p:grpSpPr>
          <a:xfrm>
            <a:off x="0" y="6265330"/>
            <a:ext cx="9144000" cy="403611"/>
            <a:chOff x="0" y="6265330"/>
            <a:chExt cx="9144000" cy="403611"/>
          </a:xfrm>
        </p:grpSpPr>
        <p:sp>
          <p:nvSpPr>
            <p:cNvPr id="7" name="TextBox 6">
              <a:extLst>
                <a:ext uri="{FF2B5EF4-FFF2-40B4-BE49-F238E27FC236}">
                  <a16:creationId xmlns:a16="http://schemas.microsoft.com/office/drawing/2014/main" id="{578FB15E-D890-C14C-2A66-C07E630CA01F}"/>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3ED14A1C-7BC7-4872-4D76-4DB374CBFF80}"/>
                </a:ext>
              </a:extLst>
            </p:cNvPr>
            <p:cNvPicPr>
              <a:picLocks noChangeAspect="1"/>
            </p:cNvPicPr>
            <p:nvPr/>
          </p:nvPicPr>
          <p:blipFill>
            <a:blip r:embed="rId4"/>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1556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9473" y="7103"/>
            <a:ext cx="9203473"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results –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Epidemiological metrics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00437" y="1092231"/>
            <a:ext cx="8568952" cy="0"/>
          </a:xfrm>
          <a:prstGeom prst="line">
            <a:avLst/>
          </a:prstGeom>
          <a:noFill/>
          <a:ln w="9525" cap="flat" cmpd="sng" algn="ctr">
            <a:solidFill>
              <a:sysClr val="windowText" lastClr="000000">
                <a:lumMod val="50000"/>
                <a:lumOff val="50000"/>
              </a:sysClr>
            </a:solidFill>
            <a:prstDash val="solid"/>
          </a:ln>
          <a:effectLst/>
        </p:spPr>
      </p:cxnSp>
      <p:sp>
        <p:nvSpPr>
          <p:cNvPr id="2" name="Text Placeholder 3">
            <a:extLst>
              <a:ext uri="{FF2B5EF4-FFF2-40B4-BE49-F238E27FC236}">
                <a16:creationId xmlns:a16="http://schemas.microsoft.com/office/drawing/2014/main" id="{676F4CA7-0AF4-19AC-F467-5ECA244031A7}"/>
              </a:ext>
            </a:extLst>
          </p:cNvPr>
          <p:cNvSpPr txBox="1">
            <a:spLocks/>
          </p:cNvSpPr>
          <p:nvPr/>
        </p:nvSpPr>
        <p:spPr>
          <a:xfrm>
            <a:off x="5653610" y="3176337"/>
            <a:ext cx="3490390" cy="1420829"/>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285750" indent="-285750">
              <a:buFont typeface="Wingdings" pitchFamily="2" charset="2"/>
              <a:buChar char="Ø"/>
            </a:pPr>
            <a:r>
              <a:rPr lang="en-GB" sz="2200" dirty="0"/>
              <a:t>Homogeneity in farmer behaviour vs data-informed psychosocial profile clusters estimates: </a:t>
            </a:r>
            <a:r>
              <a:rPr lang="en-GB" sz="2200" b="1" dirty="0"/>
              <a:t>Disconnect in outcomes</a:t>
            </a:r>
            <a:endParaRPr lang="en-GB" sz="2000" b="1" kern="0" dirty="0"/>
          </a:p>
        </p:txBody>
      </p:sp>
      <p:sp>
        <p:nvSpPr>
          <p:cNvPr id="10" name="TextBox 9">
            <a:extLst>
              <a:ext uri="{FF2B5EF4-FFF2-40B4-BE49-F238E27FC236}">
                <a16:creationId xmlns:a16="http://schemas.microsoft.com/office/drawing/2014/main" id="{A6522565-DEAE-9E76-6066-6D84BB1B194B}"/>
              </a:ext>
            </a:extLst>
          </p:cNvPr>
          <p:cNvSpPr txBox="1"/>
          <p:nvPr/>
        </p:nvSpPr>
        <p:spPr>
          <a:xfrm>
            <a:off x="200437" y="1106505"/>
            <a:ext cx="8652976" cy="923330"/>
          </a:xfrm>
          <a:prstGeom prst="rect">
            <a:avLst/>
          </a:prstGeom>
          <a:noFill/>
        </p:spPr>
        <p:txBody>
          <a:bodyPr wrap="square" rtlCol="0">
            <a:spAutoFit/>
          </a:bodyPr>
          <a:lstStyle/>
          <a:p>
            <a:r>
              <a:rPr lang="en-GB" b="1" dirty="0"/>
              <a:t>Figure: </a:t>
            </a:r>
            <a:r>
              <a:rPr lang="en-GB" dirty="0"/>
              <a:t>For each behavioural configuration:</a:t>
            </a:r>
            <a:r>
              <a:rPr lang="en-GB" b="1" dirty="0"/>
              <a:t> (a) </a:t>
            </a:r>
            <a:r>
              <a:rPr lang="en-GB" dirty="0"/>
              <a:t>Distribution of percentage of holdings infected; </a:t>
            </a:r>
            <a:r>
              <a:rPr lang="en-GB" b="1" dirty="0"/>
              <a:t>(b) </a:t>
            </a:r>
            <a:r>
              <a:rPr lang="en-GB" dirty="0"/>
              <a:t>Percentage of simulations exceeding the stated final size; </a:t>
            </a:r>
            <a:r>
              <a:rPr lang="en-GB" b="1" dirty="0"/>
              <a:t>(</a:t>
            </a:r>
            <a:r>
              <a:rPr lang="en-GB" b="1" dirty="0" err="1"/>
              <a:t>c&amp;d</a:t>
            </a:r>
            <a:r>
              <a:rPr lang="en-GB" b="1" dirty="0"/>
              <a:t>)</a:t>
            </a:r>
            <a:r>
              <a:rPr lang="en-GB" dirty="0"/>
              <a:t> Analogous summary statistics for outbreak duration.</a:t>
            </a:r>
          </a:p>
        </p:txBody>
      </p:sp>
      <p:pic>
        <p:nvPicPr>
          <p:cNvPr id="11" name="image25.png">
            <a:extLst>
              <a:ext uri="{FF2B5EF4-FFF2-40B4-BE49-F238E27FC236}">
                <a16:creationId xmlns:a16="http://schemas.microsoft.com/office/drawing/2014/main" id="{1078ACF5-0A25-BE47-70A6-962C1BFE5539}"/>
              </a:ext>
            </a:extLst>
          </p:cNvPr>
          <p:cNvPicPr/>
          <p:nvPr/>
        </p:nvPicPr>
        <p:blipFill rotWithShape="1">
          <a:blip r:embed="rId4"/>
          <a:srcRect b="45665"/>
          <a:stretch/>
        </p:blipFill>
        <p:spPr>
          <a:xfrm>
            <a:off x="290587" y="2005771"/>
            <a:ext cx="5293228" cy="4053989"/>
          </a:xfrm>
          <a:prstGeom prst="rect">
            <a:avLst/>
          </a:prstGeom>
          <a:ln/>
        </p:spPr>
      </p:pic>
      <p:grpSp>
        <p:nvGrpSpPr>
          <p:cNvPr id="5" name="Group 4">
            <a:extLst>
              <a:ext uri="{FF2B5EF4-FFF2-40B4-BE49-F238E27FC236}">
                <a16:creationId xmlns:a16="http://schemas.microsoft.com/office/drawing/2014/main" id="{E5311986-58B9-B479-B690-27560765B45A}"/>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9EEB687B-1A65-F43D-2977-6113912206B5}"/>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F15F3DB9-5A6E-4BD3-5EEF-881A2F24969B}"/>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99902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9473" y="7103"/>
            <a:ext cx="9203473"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results – </a:t>
            </a:r>
          </a:p>
          <a:p>
            <a:pPr marL="0" marR="0" lvl="0" indent="0" algn="ctr" defTabSz="914400" rtl="0" eaLnBrk="1" fontAlgn="auto" latinLnBrk="0" hangingPunct="1">
              <a:lnSpc>
                <a:spcPct val="100000"/>
              </a:lnSpc>
              <a:spcBef>
                <a:spcPct val="0"/>
              </a:spcBef>
              <a:spcAft>
                <a:spcPts val="0"/>
              </a:spcAft>
              <a:buClrTx/>
              <a:buSzTx/>
              <a:buFontTx/>
              <a:buNone/>
              <a:tabLst/>
              <a:defRPr/>
            </a:pPr>
            <a:r>
              <a:rPr lang="en-GB" b="1" spc="50" dirty="0">
                <a:solidFill>
                  <a:srgbClr val="1F497D"/>
                </a:solidFill>
                <a:latin typeface="Calibri"/>
              </a:rPr>
              <a:t>Health economic</a:t>
            </a:r>
            <a:r>
              <a:rPr kumimoji="0" lang="en-GB" sz="4400" b="1" i="0" u="none" strike="noStrike" kern="1200" cap="none" spc="50" normalizeH="0" baseline="0" noProof="0" dirty="0">
                <a:ln>
                  <a:noFill/>
                </a:ln>
                <a:solidFill>
                  <a:srgbClr val="1F497D"/>
                </a:solidFill>
                <a:effectLst/>
                <a:uLnTx/>
                <a:uFillTx/>
                <a:latin typeface="Calibri"/>
                <a:ea typeface="+mj-ea"/>
                <a:cs typeface="+mj-cs"/>
              </a:rPr>
              <a:t> metrics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00437" y="1092231"/>
            <a:ext cx="8568952" cy="0"/>
          </a:xfrm>
          <a:prstGeom prst="line">
            <a:avLst/>
          </a:prstGeom>
          <a:noFill/>
          <a:ln w="9525" cap="flat" cmpd="sng" algn="ctr">
            <a:solidFill>
              <a:sysClr val="windowText" lastClr="000000">
                <a:lumMod val="50000"/>
                <a:lumOff val="50000"/>
              </a:sysClr>
            </a:solidFill>
            <a:prstDash val="solid"/>
          </a:ln>
          <a:effectLst/>
        </p:spPr>
      </p:cxnSp>
      <p:sp>
        <p:nvSpPr>
          <p:cNvPr id="2" name="Text Placeholder 3">
            <a:extLst>
              <a:ext uri="{FF2B5EF4-FFF2-40B4-BE49-F238E27FC236}">
                <a16:creationId xmlns:a16="http://schemas.microsoft.com/office/drawing/2014/main" id="{676F4CA7-0AF4-19AC-F467-5ECA244031A7}"/>
              </a:ext>
            </a:extLst>
          </p:cNvPr>
          <p:cNvSpPr txBox="1">
            <a:spLocks/>
          </p:cNvSpPr>
          <p:nvPr/>
        </p:nvSpPr>
        <p:spPr>
          <a:xfrm>
            <a:off x="200437" y="1150103"/>
            <a:ext cx="7966137" cy="1420829"/>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285750" indent="-285750">
              <a:buFont typeface="Wingdings" pitchFamily="2" charset="2"/>
              <a:buChar char="Ø"/>
            </a:pPr>
            <a:r>
              <a:rPr lang="en-GB" sz="2200" b="1" dirty="0"/>
              <a:t>Vaccine dose threshold cost: </a:t>
            </a:r>
            <a:r>
              <a:rPr lang="en-GB" sz="2200" dirty="0"/>
              <a:t>The maximum amount you can spend on a single vaccine dose where the total monetary cost (across vaccines and losses due to infection) does not exceed the monetary cost of infection incurred in the no intervention scenario (uncooperative configuration).</a:t>
            </a:r>
            <a:endParaRPr lang="en-GB" sz="2000" b="1" kern="0" dirty="0"/>
          </a:p>
        </p:txBody>
      </p:sp>
      <p:sp>
        <p:nvSpPr>
          <p:cNvPr id="10" name="TextBox 9">
            <a:extLst>
              <a:ext uri="{FF2B5EF4-FFF2-40B4-BE49-F238E27FC236}">
                <a16:creationId xmlns:a16="http://schemas.microsoft.com/office/drawing/2014/main" id="{A6522565-DEAE-9E76-6066-6D84BB1B194B}"/>
              </a:ext>
            </a:extLst>
          </p:cNvPr>
          <p:cNvSpPr txBox="1"/>
          <p:nvPr/>
        </p:nvSpPr>
        <p:spPr>
          <a:xfrm>
            <a:off x="245512" y="2937035"/>
            <a:ext cx="8652976" cy="646331"/>
          </a:xfrm>
          <a:prstGeom prst="rect">
            <a:avLst/>
          </a:prstGeom>
          <a:noFill/>
        </p:spPr>
        <p:txBody>
          <a:bodyPr wrap="square" rtlCol="0">
            <a:spAutoFit/>
          </a:bodyPr>
          <a:lstStyle/>
          <a:p>
            <a:r>
              <a:rPr lang="en-GB" b="1" dirty="0"/>
              <a:t>Figure: </a:t>
            </a:r>
            <a:r>
              <a:rPr lang="en-GB" dirty="0"/>
              <a:t>For each behavioural configuration:</a:t>
            </a:r>
            <a:r>
              <a:rPr lang="en-GB" b="1" dirty="0"/>
              <a:t> (e) </a:t>
            </a:r>
            <a:r>
              <a:rPr lang="en-GB" dirty="0"/>
              <a:t>Distribution of vaccine dose threshold costs; </a:t>
            </a:r>
            <a:r>
              <a:rPr lang="en-GB" b="1" dirty="0"/>
              <a:t>(f) </a:t>
            </a:r>
            <a:r>
              <a:rPr lang="en-GB" dirty="0"/>
              <a:t>Percentage of simulations exceeding the stated vaccine dose threshold cost.</a:t>
            </a:r>
          </a:p>
        </p:txBody>
      </p:sp>
      <p:pic>
        <p:nvPicPr>
          <p:cNvPr id="3" name="image25.png">
            <a:extLst>
              <a:ext uri="{FF2B5EF4-FFF2-40B4-BE49-F238E27FC236}">
                <a16:creationId xmlns:a16="http://schemas.microsoft.com/office/drawing/2014/main" id="{DF3D76AC-9EFE-8BF6-2EA3-F7B6AD50B4F6}"/>
              </a:ext>
            </a:extLst>
          </p:cNvPr>
          <p:cNvPicPr/>
          <p:nvPr/>
        </p:nvPicPr>
        <p:blipFill rotWithShape="1">
          <a:blip r:embed="rId4"/>
          <a:srcRect t="55362" b="17411"/>
          <a:stretch/>
        </p:blipFill>
        <p:spPr>
          <a:xfrm>
            <a:off x="1579759" y="3597799"/>
            <a:ext cx="5810308" cy="2323482"/>
          </a:xfrm>
          <a:prstGeom prst="rect">
            <a:avLst/>
          </a:prstGeom>
          <a:ln/>
        </p:spPr>
      </p:pic>
      <p:grpSp>
        <p:nvGrpSpPr>
          <p:cNvPr id="5" name="Group 4">
            <a:extLst>
              <a:ext uri="{FF2B5EF4-FFF2-40B4-BE49-F238E27FC236}">
                <a16:creationId xmlns:a16="http://schemas.microsoft.com/office/drawing/2014/main" id="{4651A486-AB0B-C945-3053-7E763D3D0678}"/>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973D980E-4B98-4C1A-9BCE-8C08C479A321}"/>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6EDF2CB0-0773-B857-E78A-8AA8B260F020}"/>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960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9473" y="7103"/>
            <a:ext cx="9203473"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Modelling results –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Role of seed infection region</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pic>
        <p:nvPicPr>
          <p:cNvPr id="3" name="image30.png">
            <a:extLst>
              <a:ext uri="{FF2B5EF4-FFF2-40B4-BE49-F238E27FC236}">
                <a16:creationId xmlns:a16="http://schemas.microsoft.com/office/drawing/2014/main" id="{FB3256FC-2D99-8E85-4E92-D97831A758F6}"/>
              </a:ext>
            </a:extLst>
          </p:cNvPr>
          <p:cNvPicPr/>
          <p:nvPr/>
        </p:nvPicPr>
        <p:blipFill>
          <a:blip r:embed="rId3"/>
          <a:srcRect/>
          <a:stretch>
            <a:fillRect/>
          </a:stretch>
        </p:blipFill>
        <p:spPr>
          <a:xfrm>
            <a:off x="1504703" y="1767109"/>
            <a:ext cx="5960420" cy="4170246"/>
          </a:xfrm>
          <a:prstGeom prst="rect">
            <a:avLst/>
          </a:prstGeom>
          <a:ln/>
        </p:spPr>
      </p:pic>
      <p:sp>
        <p:nvSpPr>
          <p:cNvPr id="10" name="TextBox 9">
            <a:extLst>
              <a:ext uri="{FF2B5EF4-FFF2-40B4-BE49-F238E27FC236}">
                <a16:creationId xmlns:a16="http://schemas.microsoft.com/office/drawing/2014/main" id="{FECEE820-8B17-20DC-AC0E-5E563FE8F381}"/>
              </a:ext>
            </a:extLst>
          </p:cNvPr>
          <p:cNvSpPr txBox="1"/>
          <p:nvPr/>
        </p:nvSpPr>
        <p:spPr>
          <a:xfrm>
            <a:off x="27685" y="1106505"/>
            <a:ext cx="9143999" cy="646331"/>
          </a:xfrm>
          <a:prstGeom prst="rect">
            <a:avLst/>
          </a:prstGeom>
          <a:noFill/>
        </p:spPr>
        <p:txBody>
          <a:bodyPr wrap="square" rtlCol="0">
            <a:spAutoFit/>
          </a:bodyPr>
          <a:lstStyle/>
          <a:p>
            <a:r>
              <a:rPr lang="en-GB" b="1" dirty="0"/>
              <a:t>Figure: Median percentage of holdings infected, dependent on region of outbreak emergence and behavioural configuration. </a:t>
            </a:r>
            <a:r>
              <a:rPr lang="en-GB" dirty="0"/>
              <a:t>Statistics computed from 500 replicates per scenario.</a:t>
            </a:r>
          </a:p>
        </p:txBody>
      </p:sp>
      <p:cxnSp>
        <p:nvCxnSpPr>
          <p:cNvPr id="11" name="Gerade Verbindung 18">
            <a:extLst>
              <a:ext uri="{FF2B5EF4-FFF2-40B4-BE49-F238E27FC236}">
                <a16:creationId xmlns:a16="http://schemas.microsoft.com/office/drawing/2014/main" id="{EB0D08E7-D1B0-E301-B800-4FA43532219F}"/>
              </a:ext>
            </a:extLst>
          </p:cNvPr>
          <p:cNvCxnSpPr/>
          <p:nvPr/>
        </p:nvCxnSpPr>
        <p:spPr>
          <a:xfrm>
            <a:off x="200437" y="1092231"/>
            <a:ext cx="8568952" cy="0"/>
          </a:xfrm>
          <a:prstGeom prst="line">
            <a:avLst/>
          </a:prstGeom>
          <a:noFill/>
          <a:ln w="9525" cap="flat" cmpd="sng" algn="ctr">
            <a:solidFill>
              <a:sysClr val="windowText" lastClr="000000">
                <a:lumMod val="50000"/>
                <a:lumOff val="50000"/>
              </a:sysClr>
            </a:solidFill>
            <a:prstDash val="solid"/>
          </a:ln>
          <a:effectLst/>
        </p:spPr>
      </p:cxnSp>
      <p:grpSp>
        <p:nvGrpSpPr>
          <p:cNvPr id="5" name="Group 4">
            <a:extLst>
              <a:ext uri="{FF2B5EF4-FFF2-40B4-BE49-F238E27FC236}">
                <a16:creationId xmlns:a16="http://schemas.microsoft.com/office/drawing/2014/main" id="{B585ACB1-6B7B-D8FF-0D48-73D589CB4093}"/>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B4F65B8C-2DF0-A6CA-1ECD-9162FA65FFDA}"/>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A4D32B52-036E-E7AA-D725-8B55AC7BBA5F}"/>
                </a:ext>
              </a:extLst>
            </p:cNvPr>
            <p:cNvPicPr>
              <a:picLocks noChangeAspect="1"/>
            </p:cNvPicPr>
            <p:nvPr/>
          </p:nvPicPr>
          <p:blipFill>
            <a:blip r:embed="rId4"/>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41375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Limitations &amp; further work</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2" name="Google Shape;87;p8">
            <a:extLst>
              <a:ext uri="{FF2B5EF4-FFF2-40B4-BE49-F238E27FC236}">
                <a16:creationId xmlns:a16="http://schemas.microsoft.com/office/drawing/2014/main" id="{4BA38A94-CE09-914E-8BB7-5CDC1C346FEC}"/>
              </a:ext>
            </a:extLst>
          </p:cNvPr>
          <p:cNvSpPr txBox="1">
            <a:spLocks/>
          </p:cNvSpPr>
          <p:nvPr/>
        </p:nvSpPr>
        <p:spPr>
          <a:xfrm>
            <a:off x="247576" y="1010787"/>
            <a:ext cx="5110500"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400" i="0" u="none" strike="noStrike" kern="0" cap="none" spc="0" normalizeH="0" baseline="0" noProof="0" dirty="0">
                <a:ln>
                  <a:noFill/>
                </a:ln>
                <a:solidFill>
                  <a:schemeClr val="tx1"/>
                </a:solidFill>
                <a:effectLst/>
                <a:uLnTx/>
                <a:uFillTx/>
                <a:latin typeface="Raleway"/>
                <a:cs typeface="Raleway"/>
                <a:sym typeface="Raleway"/>
              </a:rPr>
              <a:t>Elicitation</a:t>
            </a:r>
          </a:p>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endParaRPr kumimoji="0" lang="en-GB" sz="2400" i="0" u="none" strike="noStrike" kern="0" cap="none" spc="0" normalizeH="0" baseline="0" noProof="0" dirty="0">
              <a:ln>
                <a:noFill/>
              </a:ln>
              <a:solidFill>
                <a:schemeClr val="tx1"/>
              </a:solidFill>
              <a:effectLst/>
              <a:uLnTx/>
              <a:uFillTx/>
              <a:latin typeface="Raleway"/>
              <a:cs typeface="Raleway"/>
              <a:sym typeface="Raleway"/>
            </a:endParaRPr>
          </a:p>
        </p:txBody>
      </p:sp>
      <p:sp>
        <p:nvSpPr>
          <p:cNvPr id="3" name="Google Shape;87;p8">
            <a:extLst>
              <a:ext uri="{FF2B5EF4-FFF2-40B4-BE49-F238E27FC236}">
                <a16:creationId xmlns:a16="http://schemas.microsoft.com/office/drawing/2014/main" id="{CEA84A27-727E-72EC-AA05-C6215151C3E3}"/>
              </a:ext>
            </a:extLst>
          </p:cNvPr>
          <p:cNvSpPr txBox="1">
            <a:spLocks/>
          </p:cNvSpPr>
          <p:nvPr/>
        </p:nvSpPr>
        <p:spPr>
          <a:xfrm>
            <a:off x="247576" y="2667237"/>
            <a:ext cx="5110500"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400" i="0" u="none" strike="noStrike" kern="0" cap="none" spc="0" normalizeH="0" baseline="0" noProof="0" dirty="0">
                <a:ln>
                  <a:noFill/>
                </a:ln>
                <a:solidFill>
                  <a:schemeClr val="tx1"/>
                </a:solidFill>
                <a:effectLst/>
                <a:uLnTx/>
                <a:uFillTx/>
                <a:latin typeface="Raleway"/>
                <a:cs typeface="Raleway"/>
                <a:sym typeface="Raleway"/>
              </a:rPr>
              <a:t>Modelling</a:t>
            </a:r>
          </a:p>
        </p:txBody>
      </p:sp>
      <p:sp>
        <p:nvSpPr>
          <p:cNvPr id="5" name="Google Shape;87;p8">
            <a:extLst>
              <a:ext uri="{FF2B5EF4-FFF2-40B4-BE49-F238E27FC236}">
                <a16:creationId xmlns:a16="http://schemas.microsoft.com/office/drawing/2014/main" id="{87F84368-C977-A96A-18DD-68BA99CCFAA2}"/>
              </a:ext>
            </a:extLst>
          </p:cNvPr>
          <p:cNvSpPr txBox="1">
            <a:spLocks/>
          </p:cNvSpPr>
          <p:nvPr/>
        </p:nvSpPr>
        <p:spPr>
          <a:xfrm>
            <a:off x="306028" y="4283617"/>
            <a:ext cx="7036451"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lang="en-GB" sz="2400" kern="0" dirty="0">
                <a:solidFill>
                  <a:schemeClr val="tx1"/>
                </a:solidFill>
              </a:rPr>
              <a:t>Open questions– what are the next steps?</a:t>
            </a:r>
            <a:endParaRPr kumimoji="0" lang="en-GB" sz="2400" i="0" u="none" strike="noStrike" kern="0" cap="none" spc="0" normalizeH="0" baseline="0" noProof="0" dirty="0">
              <a:ln>
                <a:noFill/>
              </a:ln>
              <a:solidFill>
                <a:schemeClr val="tx1"/>
              </a:solidFill>
              <a:effectLst/>
              <a:uLnTx/>
              <a:uFillTx/>
              <a:latin typeface="Raleway"/>
              <a:cs typeface="Raleway"/>
              <a:sym typeface="Raleway"/>
            </a:endParaRPr>
          </a:p>
        </p:txBody>
      </p:sp>
      <p:sp>
        <p:nvSpPr>
          <p:cNvPr id="14" name="Text Placeholder 3">
            <a:extLst>
              <a:ext uri="{FF2B5EF4-FFF2-40B4-BE49-F238E27FC236}">
                <a16:creationId xmlns:a16="http://schemas.microsoft.com/office/drawing/2014/main" id="{255FC379-4DC4-85F4-4C8A-3A9B11CF0EEF}"/>
              </a:ext>
            </a:extLst>
          </p:cNvPr>
          <p:cNvSpPr txBox="1">
            <a:spLocks/>
          </p:cNvSpPr>
          <p:nvPr/>
        </p:nvSpPr>
        <p:spPr>
          <a:xfrm>
            <a:off x="247576" y="1562713"/>
            <a:ext cx="8568952"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Behavioural cluster analysis not feasible at regional level </a:t>
            </a:r>
          </a:p>
          <a:p>
            <a:pPr marL="0" indent="0">
              <a:buNone/>
            </a:pPr>
            <a:endParaRPr lang="en-GB" sz="1000" kern="0" dirty="0"/>
          </a:p>
          <a:p>
            <a:pPr>
              <a:buFont typeface="Wingdings" pitchFamily="2" charset="2"/>
              <a:buChar char="Ø"/>
            </a:pPr>
            <a:r>
              <a:rPr lang="en-GB" sz="2200" dirty="0"/>
              <a:t>Are other intervention practices available to farmers</a:t>
            </a:r>
            <a:endParaRPr lang="en-GB" sz="2000" kern="0" dirty="0"/>
          </a:p>
          <a:p>
            <a:pPr>
              <a:buFont typeface="Wingdings" pitchFamily="2" charset="2"/>
              <a:buChar char="Ø"/>
            </a:pPr>
            <a:endParaRPr lang="en-GB" sz="2000" kern="0" dirty="0"/>
          </a:p>
        </p:txBody>
      </p:sp>
      <p:sp>
        <p:nvSpPr>
          <p:cNvPr id="15" name="Text Placeholder 3">
            <a:extLst>
              <a:ext uri="{FF2B5EF4-FFF2-40B4-BE49-F238E27FC236}">
                <a16:creationId xmlns:a16="http://schemas.microsoft.com/office/drawing/2014/main" id="{9E62C2A5-C426-9C71-032E-7F82AD02B97F}"/>
              </a:ext>
            </a:extLst>
          </p:cNvPr>
          <p:cNvSpPr txBox="1">
            <a:spLocks/>
          </p:cNvSpPr>
          <p:nvPr/>
        </p:nvSpPr>
        <p:spPr>
          <a:xfrm>
            <a:off x="306028" y="3151059"/>
            <a:ext cx="8568952"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Focused on a limited set of interventions</a:t>
            </a:r>
          </a:p>
          <a:p>
            <a:pPr>
              <a:buFont typeface="Wingdings" pitchFamily="2" charset="2"/>
              <a:buChar char="Ø"/>
            </a:pPr>
            <a:endParaRPr lang="en-GB" sz="1000" kern="0" dirty="0"/>
          </a:p>
          <a:p>
            <a:pPr>
              <a:buFont typeface="Wingdings" pitchFamily="2" charset="2"/>
              <a:buChar char="Ø"/>
            </a:pPr>
            <a:r>
              <a:rPr lang="en-GB" sz="2200" dirty="0"/>
              <a:t>Considered a single set of epidemiological parameters</a:t>
            </a:r>
            <a:endParaRPr lang="en-GB" sz="2000" kern="0" dirty="0"/>
          </a:p>
          <a:p>
            <a:pPr>
              <a:buFont typeface="Wingdings" pitchFamily="2" charset="2"/>
              <a:buChar char="Ø"/>
            </a:pPr>
            <a:endParaRPr lang="en-GB" sz="2000" kern="0" dirty="0"/>
          </a:p>
        </p:txBody>
      </p:sp>
      <p:sp>
        <p:nvSpPr>
          <p:cNvPr id="18" name="Text Placeholder 3">
            <a:extLst>
              <a:ext uri="{FF2B5EF4-FFF2-40B4-BE49-F238E27FC236}">
                <a16:creationId xmlns:a16="http://schemas.microsoft.com/office/drawing/2014/main" id="{5BC67D5C-8C17-0C5C-6DFA-12114090F6C1}"/>
              </a:ext>
            </a:extLst>
          </p:cNvPr>
          <p:cNvSpPr txBox="1">
            <a:spLocks/>
          </p:cNvSpPr>
          <p:nvPr/>
        </p:nvSpPr>
        <p:spPr>
          <a:xfrm>
            <a:off x="306028" y="4757211"/>
            <a:ext cx="8568952"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Support to establish longitudinal elicitation studies</a:t>
            </a:r>
          </a:p>
          <a:p>
            <a:pPr>
              <a:buFont typeface="Wingdings" pitchFamily="2" charset="2"/>
              <a:buChar char="Ø"/>
            </a:pPr>
            <a:endParaRPr lang="en-GB" sz="1000" kern="0" dirty="0"/>
          </a:p>
          <a:p>
            <a:pPr>
              <a:buFont typeface="Wingdings" pitchFamily="2" charset="2"/>
              <a:buChar char="Ø"/>
            </a:pPr>
            <a:r>
              <a:rPr lang="en-GB" sz="2200" kern="0" dirty="0"/>
              <a:t>Tailored elicitation exercises to instruct behavioural group attributes amongst farmers towards control of enzootic diseases</a:t>
            </a:r>
          </a:p>
        </p:txBody>
      </p:sp>
      <p:grpSp>
        <p:nvGrpSpPr>
          <p:cNvPr id="4" name="Group 3">
            <a:extLst>
              <a:ext uri="{FF2B5EF4-FFF2-40B4-BE49-F238E27FC236}">
                <a16:creationId xmlns:a16="http://schemas.microsoft.com/office/drawing/2014/main" id="{E8A76B25-F607-2793-9AB1-5B5622AA660B}"/>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62D78605-0C26-7982-E3C9-66DCEF3B811C}"/>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652991E-9CAA-8D7E-7A6C-7CF49D9F975C}"/>
                </a:ext>
              </a:extLst>
            </p:cNvPr>
            <p:cNvPicPr>
              <a:picLocks noChangeAspect="1"/>
            </p:cNvPicPr>
            <p:nvPr/>
          </p:nvPicPr>
          <p:blipFill>
            <a:blip r:embed="rId4"/>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96970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685" y="-232240"/>
            <a:ext cx="920347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Implications</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cxnSp>
        <p:nvCxnSpPr>
          <p:cNvPr id="8" name="Gerade Verbindung 18"/>
          <p:cNvCxnSpPr/>
          <p:nvPr/>
        </p:nvCxnSpPr>
        <p:spPr>
          <a:xfrm>
            <a:off x="247576" y="809042"/>
            <a:ext cx="8568952" cy="0"/>
          </a:xfrm>
          <a:prstGeom prst="line">
            <a:avLst/>
          </a:prstGeom>
          <a:noFill/>
          <a:ln w="9525" cap="flat" cmpd="sng" algn="ctr">
            <a:solidFill>
              <a:sysClr val="windowText" lastClr="000000">
                <a:lumMod val="50000"/>
                <a:lumOff val="50000"/>
              </a:sysClr>
            </a:solidFill>
            <a:prstDash val="solid"/>
          </a:ln>
          <a:effectLst/>
        </p:spPr>
      </p:cxnSp>
      <p:sp>
        <p:nvSpPr>
          <p:cNvPr id="13" name="TextBox 12">
            <a:extLst>
              <a:ext uri="{FF2B5EF4-FFF2-40B4-BE49-F238E27FC236}">
                <a16:creationId xmlns:a16="http://schemas.microsoft.com/office/drawing/2014/main" id="{8DF6A8CC-1D72-8C4F-A0F7-3F68A13D4FA4}"/>
              </a:ext>
            </a:extLst>
          </p:cNvPr>
          <p:cNvSpPr txBox="1"/>
          <p:nvPr/>
        </p:nvSpPr>
        <p:spPr>
          <a:xfrm>
            <a:off x="203603" y="1952042"/>
            <a:ext cx="8930185" cy="2677656"/>
          </a:xfrm>
          <a:prstGeom prst="rect">
            <a:avLst/>
          </a:prstGeom>
          <a:noFill/>
        </p:spPr>
        <p:txBody>
          <a:bodyPr wrap="square" rtlCol="0">
            <a:spAutoFit/>
          </a:bodyPr>
          <a:lstStyle/>
          <a:p>
            <a:r>
              <a:rPr lang="en-GB" sz="2400" b="1" dirty="0"/>
              <a:t>A demonstration of a conjoined epidemiological and </a:t>
            </a:r>
          </a:p>
          <a:p>
            <a:r>
              <a:rPr lang="en-GB" sz="2400" b="1" dirty="0"/>
              <a:t>socio-behavioural workflow in action!</a:t>
            </a:r>
          </a:p>
          <a:p>
            <a:endParaRPr lang="en-GB" sz="2400" b="1" dirty="0"/>
          </a:p>
          <a:p>
            <a:endParaRPr lang="en-GB" sz="2400" b="1" dirty="0"/>
          </a:p>
          <a:p>
            <a:endParaRPr lang="en-GB" sz="2400" b="1" dirty="0"/>
          </a:p>
          <a:p>
            <a:r>
              <a:rPr lang="en-GB" sz="2400" b="1" dirty="0"/>
              <a:t>Encourage consideration of actions of individual farmers in policy frameworks for tackling future livestock disease outbreaks</a:t>
            </a:r>
          </a:p>
        </p:txBody>
      </p:sp>
      <p:grpSp>
        <p:nvGrpSpPr>
          <p:cNvPr id="4" name="Group 3">
            <a:extLst>
              <a:ext uri="{FF2B5EF4-FFF2-40B4-BE49-F238E27FC236}">
                <a16:creationId xmlns:a16="http://schemas.microsoft.com/office/drawing/2014/main" id="{C68D71A3-4857-09A3-3E7F-7B203B4416D5}"/>
              </a:ext>
            </a:extLst>
          </p:cNvPr>
          <p:cNvGrpSpPr/>
          <p:nvPr/>
        </p:nvGrpSpPr>
        <p:grpSpPr>
          <a:xfrm>
            <a:off x="0" y="6265330"/>
            <a:ext cx="9144000" cy="403611"/>
            <a:chOff x="0" y="6265330"/>
            <a:chExt cx="9144000" cy="403611"/>
          </a:xfrm>
        </p:grpSpPr>
        <p:sp>
          <p:nvSpPr>
            <p:cNvPr id="6" name="TextBox 5">
              <a:extLst>
                <a:ext uri="{FF2B5EF4-FFF2-40B4-BE49-F238E27FC236}">
                  <a16:creationId xmlns:a16="http://schemas.microsoft.com/office/drawing/2014/main" id="{0BE68300-B441-4E27-CE68-C03F40E2776F}"/>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CCA4FF43-5874-DF64-53C7-88656B38CA4F}"/>
                </a:ext>
              </a:extLst>
            </p:cNvPr>
            <p:cNvPicPr>
              <a:picLocks noChangeAspect="1"/>
            </p:cNvPicPr>
            <p:nvPr/>
          </p:nvPicPr>
          <p:blipFill>
            <a:blip r:embed="rId3"/>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89267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4" y="1276975"/>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1446550"/>
          </a:xfrm>
          <a:prstGeom prst="rect">
            <a:avLst/>
          </a:prstGeom>
        </p:spPr>
        <p:txBody>
          <a:bodyPr wrap="square">
            <a:spAutoFit/>
          </a:bodyPr>
          <a:lstStyle/>
          <a:p>
            <a:pPr lvl="0" algn="ctr">
              <a:defRPr/>
            </a:pPr>
            <a:r>
              <a:rPr lang="de-AT" sz="4400" b="1" kern="0" spc="50" dirty="0">
                <a:solidFill>
                  <a:srgbClr val="1F497D"/>
                </a:solidFill>
              </a:rPr>
              <a:t>Farmer-</a:t>
            </a:r>
            <a:r>
              <a:rPr lang="de-AT" sz="4400" b="1" kern="0" spc="50" dirty="0" err="1">
                <a:solidFill>
                  <a:srgbClr val="1F497D"/>
                </a:solidFill>
              </a:rPr>
              <a:t>led</a:t>
            </a:r>
            <a:r>
              <a:rPr lang="de-AT" sz="4400" b="1" kern="0" spc="50" dirty="0">
                <a:solidFill>
                  <a:srgbClr val="1F497D"/>
                </a:solidFill>
              </a:rPr>
              <a:t> </a:t>
            </a:r>
            <a:r>
              <a:rPr lang="de-AT" sz="4400" b="1" kern="0" spc="50" dirty="0" err="1">
                <a:solidFill>
                  <a:srgbClr val="1F497D"/>
                </a:solidFill>
              </a:rPr>
              <a:t>Epidemic</a:t>
            </a:r>
            <a:r>
              <a:rPr lang="de-AT" sz="4400" b="1" kern="0" spc="50" dirty="0">
                <a:solidFill>
                  <a:srgbClr val="1F497D"/>
                </a:solidFill>
              </a:rPr>
              <a:t> and </a:t>
            </a:r>
            <a:r>
              <a:rPr lang="de-AT" sz="4400" b="1" kern="0" spc="50" dirty="0" err="1">
                <a:solidFill>
                  <a:srgbClr val="1F497D"/>
                </a:solidFill>
              </a:rPr>
              <a:t>Endemic</a:t>
            </a:r>
            <a:r>
              <a:rPr lang="de-AT" sz="4400" b="1" kern="0" spc="50" dirty="0">
                <a:solidFill>
                  <a:srgbClr val="1F497D"/>
                </a:solidFill>
              </a:rPr>
              <a:t> Disease-management (FEED)</a:t>
            </a:r>
            <a:endParaRPr kumimoji="0" lang="en-GB" sz="44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Google Shape;87;p8">
            <a:extLst>
              <a:ext uri="{FF2B5EF4-FFF2-40B4-BE49-F238E27FC236}">
                <a16:creationId xmlns:a16="http://schemas.microsoft.com/office/drawing/2014/main" id="{FC9D6928-16AC-0DB6-A8E6-DF59CEEFDB32}"/>
              </a:ext>
            </a:extLst>
          </p:cNvPr>
          <p:cNvSpPr txBox="1">
            <a:spLocks/>
          </p:cNvSpPr>
          <p:nvPr/>
        </p:nvSpPr>
        <p:spPr>
          <a:xfrm>
            <a:off x="287524" y="2822584"/>
            <a:ext cx="5110500" cy="3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None/>
              <a:defRPr sz="1500" b="1" i="0" u="none" strike="noStrike" cap="none">
                <a:solidFill>
                  <a:srgbClr val="6AA84F"/>
                </a:solidFill>
                <a:latin typeface="Raleway"/>
                <a:ea typeface="Raleway"/>
                <a:cs typeface="Raleway"/>
                <a:sym typeface="Raleway"/>
              </a:defRPr>
            </a:lvl1pPr>
            <a:lvl2pPr marL="914400" marR="0" lvl="1"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None/>
              <a:defRPr sz="1100" b="1"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None/>
              <a:defRPr sz="1100" b="1"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400" i="0" u="none" strike="noStrike" kern="0" cap="none" spc="0" normalizeH="0" baseline="0" noProof="0" dirty="0">
                <a:ln>
                  <a:noFill/>
                </a:ln>
                <a:solidFill>
                  <a:schemeClr val="tx1"/>
                </a:solidFill>
                <a:effectLst/>
                <a:uLnTx/>
                <a:uFillTx/>
                <a:latin typeface="Raleway"/>
                <a:cs typeface="Raleway"/>
                <a:sym typeface="Raleway"/>
              </a:rPr>
              <a:t>Project motivation</a:t>
            </a:r>
          </a:p>
        </p:txBody>
      </p:sp>
      <p:sp>
        <p:nvSpPr>
          <p:cNvPr id="17" name="Text Placeholder 3">
            <a:extLst>
              <a:ext uri="{FF2B5EF4-FFF2-40B4-BE49-F238E27FC236}">
                <a16:creationId xmlns:a16="http://schemas.microsoft.com/office/drawing/2014/main" id="{A96E4C55-8AE5-FFA9-9AED-137B965B0237}"/>
              </a:ext>
            </a:extLst>
          </p:cNvPr>
          <p:cNvSpPr txBox="1">
            <a:spLocks/>
          </p:cNvSpPr>
          <p:nvPr/>
        </p:nvSpPr>
        <p:spPr>
          <a:xfrm>
            <a:off x="152400" y="3584348"/>
            <a:ext cx="8674529"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A knowledge gap on the different factors that drive farmer behaviour in response to an emerging disease.</a:t>
            </a:r>
          </a:p>
          <a:p>
            <a:pPr>
              <a:buFont typeface="Wingdings" pitchFamily="2" charset="2"/>
              <a:buChar char="Ø"/>
            </a:pPr>
            <a:endParaRPr lang="en-GB" sz="2200" kern="0" dirty="0"/>
          </a:p>
          <a:p>
            <a:pPr>
              <a:buFont typeface="Wingdings" pitchFamily="2" charset="2"/>
              <a:buChar char="Ø"/>
            </a:pPr>
            <a:r>
              <a:rPr lang="en-GB" sz="2200" dirty="0"/>
              <a:t>Mathematical modelling approaches traditionally treat farmers as passive bystanders &amp; omit variation in disease management behaviours</a:t>
            </a:r>
            <a:endParaRPr lang="en-GB" sz="2200" kern="0" dirty="0"/>
          </a:p>
          <a:p>
            <a:pPr>
              <a:buFont typeface="Wingdings" pitchFamily="2" charset="2"/>
              <a:buChar char="Ø"/>
            </a:pPr>
            <a:endParaRPr lang="en-GB" sz="2000" kern="0" dirty="0"/>
          </a:p>
          <a:p>
            <a:pPr>
              <a:buFont typeface="Wingdings" pitchFamily="2" charset="2"/>
              <a:buChar char="Ø"/>
            </a:pPr>
            <a:endParaRPr lang="en-GB" sz="2000" kern="0" dirty="0"/>
          </a:p>
          <a:p>
            <a:pPr>
              <a:buFont typeface="Wingdings" pitchFamily="2" charset="2"/>
              <a:buChar char="Ø"/>
            </a:pPr>
            <a:endParaRPr lang="en-GB" sz="2000" kern="0" dirty="0"/>
          </a:p>
        </p:txBody>
      </p:sp>
      <p:sp>
        <p:nvSpPr>
          <p:cNvPr id="2" name="TextBox 1">
            <a:extLst>
              <a:ext uri="{FF2B5EF4-FFF2-40B4-BE49-F238E27FC236}">
                <a16:creationId xmlns:a16="http://schemas.microsoft.com/office/drawing/2014/main" id="{64685291-A596-043F-6EFC-833FD32150D2}"/>
              </a:ext>
            </a:extLst>
          </p:cNvPr>
          <p:cNvSpPr txBox="1"/>
          <p:nvPr/>
        </p:nvSpPr>
        <p:spPr>
          <a:xfrm>
            <a:off x="287524" y="1647540"/>
            <a:ext cx="8539405" cy="547714"/>
          </a:xfrm>
          <a:prstGeom prst="rect">
            <a:avLst/>
          </a:prstGeom>
          <a:noFill/>
        </p:spPr>
        <p:txBody>
          <a:bodyPr wrap="square">
            <a:spAutoFit/>
          </a:bodyPr>
          <a:lstStyle/>
          <a:p>
            <a:pPr>
              <a:lnSpc>
                <a:spcPct val="150000"/>
              </a:lnSpc>
            </a:pPr>
            <a:r>
              <a:rPr lang="en-GB" sz="2200" b="1" dirty="0">
                <a:solidFill>
                  <a:schemeClr val="dk2"/>
                </a:solidFill>
                <a:ea typeface="Lato"/>
                <a:cs typeface="Lato"/>
                <a:sym typeface="Lato"/>
              </a:rPr>
              <a:t>FEED project webpage: </a:t>
            </a:r>
            <a:r>
              <a:rPr lang="en-GB" sz="2200" dirty="0">
                <a:solidFill>
                  <a:schemeClr val="accent2"/>
                </a:solidFill>
                <a:ea typeface="Lato"/>
                <a:cs typeface="Lato"/>
                <a:sym typeface="Lato"/>
                <a:hlinkClick r:id="rId4">
                  <a:extLst>
                    <a:ext uri="{A12FA001-AC4F-418D-AE19-62706E023703}">
                      <ahyp:hlinkClr xmlns:ahyp="http://schemas.microsoft.com/office/drawing/2018/hyperlinkcolor" val="tx"/>
                    </a:ext>
                  </a:extLst>
                </a:hlinkClick>
              </a:rPr>
              <a:t>https://feed.warwick.ac.uk</a:t>
            </a:r>
            <a:endParaRPr lang="en-GB" sz="2200" dirty="0">
              <a:solidFill>
                <a:schemeClr val="accent2"/>
              </a:solidFill>
              <a:ea typeface="Lato"/>
              <a:cs typeface="Lato"/>
              <a:sym typeface="Lato"/>
            </a:endParaRPr>
          </a:p>
        </p:txBody>
      </p:sp>
      <p:grpSp>
        <p:nvGrpSpPr>
          <p:cNvPr id="3" name="Group 2">
            <a:extLst>
              <a:ext uri="{FF2B5EF4-FFF2-40B4-BE49-F238E27FC236}">
                <a16:creationId xmlns:a16="http://schemas.microsoft.com/office/drawing/2014/main" id="{BFFCEDCD-6C70-43CF-DC1C-ED5C6034DDBA}"/>
              </a:ext>
            </a:extLst>
          </p:cNvPr>
          <p:cNvGrpSpPr/>
          <p:nvPr/>
        </p:nvGrpSpPr>
        <p:grpSpPr>
          <a:xfrm>
            <a:off x="0" y="6265330"/>
            <a:ext cx="9144000" cy="403611"/>
            <a:chOff x="0" y="6265330"/>
            <a:chExt cx="9144000" cy="403611"/>
          </a:xfrm>
        </p:grpSpPr>
        <p:sp>
          <p:nvSpPr>
            <p:cNvPr id="4" name="TextBox 3">
              <a:extLst>
                <a:ext uri="{FF2B5EF4-FFF2-40B4-BE49-F238E27FC236}">
                  <a16:creationId xmlns:a16="http://schemas.microsoft.com/office/drawing/2014/main" id="{3387CAE5-8760-FD05-8D3D-4AC60BC0CDF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2C736FB-6D4F-BA3C-84CB-7A8066D67DCA}"/>
                </a:ext>
              </a:extLst>
            </p:cNvPr>
            <p:cNvPicPr>
              <a:picLocks noChangeAspect="1"/>
            </p:cNvPicPr>
            <p:nvPr/>
          </p:nvPicPr>
          <p:blipFill>
            <a:blip r:embed="rId5"/>
            <a:stretch>
              <a:fillRect/>
            </a:stretch>
          </p:blipFill>
          <p:spPr>
            <a:xfrm>
              <a:off x="1235136" y="6268831"/>
              <a:ext cx="400110" cy="400110"/>
            </a:xfrm>
            <a:prstGeom prst="rect">
              <a:avLst/>
            </a:prstGeom>
          </p:spPr>
        </p:pic>
      </p:grpSp>
      <p:pic>
        <p:nvPicPr>
          <p:cNvPr id="11" name="Picture 10" descr="A qr code with a dinosaur&#10;&#10;Description automatically generated">
            <a:extLst>
              <a:ext uri="{FF2B5EF4-FFF2-40B4-BE49-F238E27FC236}">
                <a16:creationId xmlns:a16="http://schemas.microsoft.com/office/drawing/2014/main" id="{A7BF5CF3-C1D2-C4D9-F3BF-15C7FA15D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6486" y="1311299"/>
            <a:ext cx="1687286" cy="1687286"/>
          </a:xfrm>
          <a:prstGeom prst="rect">
            <a:avLst/>
          </a:prstGeom>
        </p:spPr>
      </p:pic>
    </p:spTree>
    <p:extLst>
      <p:ext uri="{BB962C8B-B14F-4D97-AF65-F5344CB8AC3E}">
        <p14:creationId xmlns:p14="http://schemas.microsoft.com/office/powerpoint/2010/main" val="14547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Gerade Verbindung 18"/>
          <p:cNvCxnSpPr/>
          <p:nvPr/>
        </p:nvCxnSpPr>
        <p:spPr>
          <a:xfrm>
            <a:off x="247576" y="731284"/>
            <a:ext cx="8568952" cy="0"/>
          </a:xfrm>
          <a:prstGeom prst="line">
            <a:avLst/>
          </a:prstGeom>
          <a:noFill/>
          <a:ln w="6350" cap="flat" cmpd="sng" algn="ctr">
            <a:solidFill>
              <a:sysClr val="windowText" lastClr="000000">
                <a:lumMod val="50000"/>
                <a:lumOff val="50000"/>
              </a:sysClr>
            </a:solidFill>
            <a:prstDash val="solid"/>
            <a:miter lim="800000"/>
          </a:ln>
          <a:effectLst/>
        </p:spPr>
      </p:cxnSp>
      <p:sp>
        <p:nvSpPr>
          <p:cNvPr id="19" name="Rectangle 18"/>
          <p:cNvSpPr/>
          <p:nvPr/>
        </p:nvSpPr>
        <p:spPr>
          <a:xfrm>
            <a:off x="2087119" y="12263"/>
            <a:ext cx="4889865"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4400" b="1" i="0" u="none" strike="noStrike" kern="0" cap="none" spc="50" normalizeH="0" baseline="0" noProof="0" dirty="0">
                <a:ln>
                  <a:noFill/>
                </a:ln>
                <a:solidFill>
                  <a:srgbClr val="1F497D"/>
                </a:solidFill>
                <a:effectLst/>
                <a:uLnTx/>
                <a:uFillTx/>
                <a:latin typeface="Calibri"/>
                <a:ea typeface="+mn-ea"/>
                <a:cs typeface="+mn-cs"/>
              </a:rPr>
              <a:t>Acknowledgements</a:t>
            </a:r>
            <a:endParaRPr kumimoji="0" lang="en-GB" sz="4400" b="0" i="0" u="none" strike="noStrike" kern="0" cap="none" spc="0" normalizeH="0" baseline="0" noProof="0" dirty="0">
              <a:ln>
                <a:noFill/>
              </a:ln>
              <a:solidFill>
                <a:prstClr val="black"/>
              </a:solidFill>
              <a:effectLst/>
              <a:uLnTx/>
              <a:uFillTx/>
              <a:latin typeface="Calibri"/>
              <a:ea typeface="+mn-ea"/>
              <a:cs typeface="+mn-cs"/>
            </a:endParaRPr>
          </a:p>
        </p:txBody>
      </p:sp>
      <p:pic>
        <p:nvPicPr>
          <p:cNvPr id="3" name="Picture 2" descr="A picture containing graphical user interface&#10;&#10;Description automatically generated">
            <a:extLst>
              <a:ext uri="{FF2B5EF4-FFF2-40B4-BE49-F238E27FC236}">
                <a16:creationId xmlns:a16="http://schemas.microsoft.com/office/drawing/2014/main" id="{671A8A50-BF8C-3D36-3991-780BA7A37772}"/>
              </a:ext>
            </a:extLst>
          </p:cNvPr>
          <p:cNvPicPr>
            <a:picLocks noChangeAspect="1"/>
          </p:cNvPicPr>
          <p:nvPr/>
        </p:nvPicPr>
        <p:blipFill>
          <a:blip r:embed="rId3"/>
          <a:stretch>
            <a:fillRect/>
          </a:stretch>
        </p:blipFill>
        <p:spPr>
          <a:xfrm>
            <a:off x="5391515" y="4900042"/>
            <a:ext cx="3520099" cy="849923"/>
          </a:xfrm>
          <a:prstGeom prst="rect">
            <a:avLst/>
          </a:prstGeom>
        </p:spPr>
      </p:pic>
      <p:grpSp>
        <p:nvGrpSpPr>
          <p:cNvPr id="7" name="Group 6">
            <a:extLst>
              <a:ext uri="{FF2B5EF4-FFF2-40B4-BE49-F238E27FC236}">
                <a16:creationId xmlns:a16="http://schemas.microsoft.com/office/drawing/2014/main" id="{7A1A1D95-6256-13FB-FB3F-5F5EFA492213}"/>
              </a:ext>
            </a:extLst>
          </p:cNvPr>
          <p:cNvGrpSpPr/>
          <p:nvPr/>
        </p:nvGrpSpPr>
        <p:grpSpPr>
          <a:xfrm>
            <a:off x="247575" y="3113351"/>
            <a:ext cx="8568952" cy="1714876"/>
            <a:chOff x="3405353" y="797541"/>
            <a:chExt cx="5590052" cy="2039264"/>
          </a:xfrm>
        </p:grpSpPr>
        <p:sp>
          <p:nvSpPr>
            <p:cNvPr id="9" name="Rectangle 8">
              <a:extLst>
                <a:ext uri="{FF2B5EF4-FFF2-40B4-BE49-F238E27FC236}">
                  <a16:creationId xmlns:a16="http://schemas.microsoft.com/office/drawing/2014/main" id="{9E97C758-62B2-E8ED-A3B1-87D04CC1DAC8}"/>
                </a:ext>
              </a:extLst>
            </p:cNvPr>
            <p:cNvSpPr/>
            <p:nvPr/>
          </p:nvSpPr>
          <p:spPr>
            <a:xfrm>
              <a:off x="3405353" y="866856"/>
              <a:ext cx="5590052" cy="1869743"/>
            </a:xfrm>
            <a:prstGeom prst="rect">
              <a:avLst/>
            </a:prstGeom>
            <a:ln>
              <a:solidFill>
                <a:sysClr val="windowText" lastClr="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 name="Rectangle 1">
              <a:extLst>
                <a:ext uri="{FF2B5EF4-FFF2-40B4-BE49-F238E27FC236}">
                  <a16:creationId xmlns:a16="http://schemas.microsoft.com/office/drawing/2014/main" id="{A5D38D55-C16B-ED4C-57A4-DDE2B8340BB5}"/>
                </a:ext>
              </a:extLst>
            </p:cNvPr>
            <p:cNvSpPr>
              <a:spLocks noChangeArrowheads="1"/>
            </p:cNvSpPr>
            <p:nvPr/>
          </p:nvSpPr>
          <p:spPr bwMode="auto">
            <a:xfrm>
              <a:off x="5115303" y="797541"/>
              <a:ext cx="3833194" cy="20392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7935" bIns="52371" numCol="1" anchor="ctr" anchorCtr="0" compatLnSpc="1">
              <a:prstTxWarp prst="textNoShape">
                <a:avLst/>
              </a:prstTxWarp>
              <a:spAutoFit/>
            </a:bodyPr>
            <a:lstStyle/>
            <a:p>
              <a:pPr fontAlgn="base"/>
              <a:r>
                <a:rPr kumimoji="0" lang="en-US" altLang="en-US" b="0" i="0" u="none" strike="noStrike" kern="1200" cap="none" spc="0" normalizeH="0" baseline="0" noProof="0" dirty="0">
                  <a:ln>
                    <a:noFill/>
                  </a:ln>
                  <a:effectLst/>
                  <a:uLnTx/>
                  <a:uFillTx/>
                  <a:latin typeface="Calibri"/>
                  <a:ea typeface="+mn-ea"/>
                  <a:cs typeface="+mn-cs"/>
                </a:rPr>
                <a:t>Incorporating heterogeneity in farmer disease control </a:t>
              </a:r>
              <a:r>
                <a:rPr kumimoji="0" lang="en-US" altLang="en-US" b="0" i="0" u="none" strike="noStrike" kern="1200" cap="none" spc="0" normalizeH="0" baseline="0" noProof="0" dirty="0" err="1">
                  <a:ln>
                    <a:noFill/>
                  </a:ln>
                  <a:effectLst/>
                  <a:uLnTx/>
                  <a:uFillTx/>
                  <a:latin typeface="Calibri"/>
                  <a:ea typeface="+mn-ea"/>
                  <a:cs typeface="+mn-cs"/>
                </a:rPr>
                <a:t>behaviour</a:t>
              </a:r>
              <a:r>
                <a:rPr kumimoji="0" lang="en-US" altLang="en-US" b="0" i="0" u="none" strike="noStrike" kern="1200" cap="none" spc="0" normalizeH="0" baseline="0" noProof="0" dirty="0">
                  <a:ln>
                    <a:noFill/>
                  </a:ln>
                  <a:effectLst/>
                  <a:uLnTx/>
                  <a:uFillTx/>
                  <a:latin typeface="Calibri"/>
                  <a:ea typeface="+mn-ea"/>
                  <a:cs typeface="+mn-cs"/>
                </a:rPr>
                <a:t> into a livestock disease transmission model</a:t>
              </a:r>
              <a:br>
                <a:rPr kumimoji="0" lang="en-US" altLang="en-US" b="0" i="0" u="none" strike="noStrike" kern="1200" cap="none" spc="0" normalizeH="0" baseline="0" noProof="0" dirty="0">
                  <a:ln>
                    <a:noFill/>
                  </a:ln>
                  <a:effectLst/>
                  <a:uLnTx/>
                  <a:uFillTx/>
                  <a:latin typeface="Calibri"/>
                  <a:ea typeface="+mn-ea"/>
                  <a:cs typeface="+mn-cs"/>
                </a:rPr>
              </a:br>
              <a:r>
                <a:rPr lang="en-US" dirty="0"/>
                <a:t>EM Hill, NS Prosser, PE Brown, E Ferguson, MJ Green, J </a:t>
              </a:r>
              <a:r>
                <a:rPr lang="en-US" dirty="0" err="1"/>
                <a:t>Kaler</a:t>
              </a:r>
              <a:r>
                <a:rPr lang="en-US" dirty="0"/>
                <a:t>, MJ Keeling, MJ </a:t>
              </a:r>
              <a:r>
                <a:rPr lang="en-US" dirty="0" err="1"/>
                <a:t>Tildesley</a:t>
              </a:r>
              <a:r>
                <a:rPr lang="en-US" dirty="0"/>
                <a:t>. (2023) ​</a:t>
              </a:r>
            </a:p>
            <a:p>
              <a:pPr fontAlgn="base"/>
              <a:r>
                <a:rPr lang="en-US" i="1" dirty="0"/>
                <a:t>Preventive Veterinary Medicine.</a:t>
              </a:r>
              <a:endParaRPr lang="en-US" dirty="0"/>
            </a:p>
            <a:p>
              <a:pPr fontAlgn="base"/>
              <a:r>
                <a:rPr lang="en-US" dirty="0" err="1"/>
                <a:t>doi</a:t>
              </a:r>
              <a:r>
                <a:rPr lang="en-US" dirty="0"/>
                <a:t>:</a:t>
              </a:r>
              <a:r>
                <a:rPr lang="en-GB" u="sng" dirty="0">
                  <a:hlinkClick r:id="rId4">
                    <a:extLst>
                      <a:ext uri="{A12FA001-AC4F-418D-AE19-62706E023703}">
                        <ahyp:hlinkClr xmlns:ahyp="http://schemas.microsoft.com/office/drawing/2018/hyperlinkcolor" val="tx"/>
                      </a:ext>
                    </a:extLst>
                  </a:hlinkClick>
                </a:rPr>
                <a:t>10.1016/j.prevetmed.2023.106019</a:t>
              </a:r>
              <a:endParaRPr lang="en-US" dirty="0"/>
            </a:p>
          </p:txBody>
        </p:sp>
      </p:grpSp>
      <p:sp>
        <p:nvSpPr>
          <p:cNvPr id="12" name="TextBox 11">
            <a:extLst>
              <a:ext uri="{FF2B5EF4-FFF2-40B4-BE49-F238E27FC236}">
                <a16:creationId xmlns:a16="http://schemas.microsoft.com/office/drawing/2014/main" id="{BEEA5519-DD88-22DB-ACE2-2B98ACFC3A8B}"/>
              </a:ext>
            </a:extLst>
          </p:cNvPr>
          <p:cNvSpPr txBox="1"/>
          <p:nvPr/>
        </p:nvSpPr>
        <p:spPr>
          <a:xfrm>
            <a:off x="247575" y="4805133"/>
            <a:ext cx="3709466" cy="1277594"/>
          </a:xfrm>
          <a:prstGeom prst="rect">
            <a:avLst/>
          </a:prstGeom>
          <a:noFill/>
        </p:spPr>
        <p:txBody>
          <a:bodyPr wrap="square">
            <a:spAutoFit/>
          </a:bodyPr>
          <a:lstStyle/>
          <a:p>
            <a:pPr>
              <a:lnSpc>
                <a:spcPct val="150000"/>
              </a:lnSpc>
            </a:pPr>
            <a:r>
              <a:rPr lang="en-GB" sz="1600" b="1" dirty="0">
                <a:solidFill>
                  <a:schemeClr val="dk2"/>
                </a:solidFill>
                <a:ea typeface="Lato"/>
                <a:cs typeface="Lato"/>
                <a:sym typeface="Lato"/>
              </a:rPr>
              <a:t>FEED project webpage: </a:t>
            </a:r>
            <a:r>
              <a:rPr lang="en-GB" sz="1600" dirty="0">
                <a:ea typeface="Lato"/>
                <a:cs typeface="Lato"/>
                <a:sym typeface="Lato"/>
                <a:hlinkClick r:id="rId5">
                  <a:extLst>
                    <a:ext uri="{A12FA001-AC4F-418D-AE19-62706E023703}">
                      <ahyp:hlinkClr xmlns:ahyp="http://schemas.microsoft.com/office/drawing/2018/hyperlinkcolor" val="tx"/>
                    </a:ext>
                  </a:extLst>
                </a:hlinkClick>
              </a:rPr>
              <a:t>https://feed.warwick.ac.uk</a:t>
            </a:r>
            <a:endParaRPr lang="en-GB" sz="1000" dirty="0">
              <a:ea typeface="Lato"/>
              <a:cs typeface="Lato"/>
              <a:sym typeface="Lato"/>
            </a:endParaRPr>
          </a:p>
          <a:p>
            <a:pPr lvl="0">
              <a:lnSpc>
                <a:spcPct val="150000"/>
              </a:lnSpc>
            </a:pPr>
            <a:endParaRPr lang="en-GB" sz="500" b="1" dirty="0">
              <a:solidFill>
                <a:schemeClr val="dk2"/>
              </a:solidFill>
              <a:ea typeface="Lato"/>
              <a:cs typeface="Lato"/>
              <a:sym typeface="Lato"/>
            </a:endParaRPr>
          </a:p>
          <a:p>
            <a:pPr lvl="0">
              <a:lnSpc>
                <a:spcPct val="150000"/>
              </a:lnSpc>
            </a:pPr>
            <a:r>
              <a:rPr lang="en-GB" sz="1600" b="1" dirty="0">
                <a:solidFill>
                  <a:schemeClr val="dk2"/>
                </a:solidFill>
                <a:ea typeface="Lato"/>
                <a:cs typeface="Lato"/>
                <a:sym typeface="Lato"/>
              </a:rPr>
              <a:t>Email: </a:t>
            </a:r>
            <a:r>
              <a:rPr lang="en-GB" sz="1600" dirty="0" err="1">
                <a:solidFill>
                  <a:schemeClr val="dk2"/>
                </a:solidFill>
                <a:ea typeface="Lato"/>
                <a:cs typeface="Lato"/>
                <a:sym typeface="Lato"/>
              </a:rPr>
              <a:t>Edward.Hill@warwick.ac.uk</a:t>
            </a:r>
            <a:endParaRPr lang="en-GB" sz="1600" dirty="0">
              <a:solidFill>
                <a:schemeClr val="dk2"/>
              </a:solidFill>
              <a:highlight>
                <a:srgbClr val="F1C232"/>
              </a:highlight>
              <a:ea typeface="Lato Light"/>
              <a:cs typeface="Lato Light"/>
              <a:sym typeface="Lato Light"/>
            </a:endParaRPr>
          </a:p>
        </p:txBody>
      </p:sp>
      <p:sp>
        <p:nvSpPr>
          <p:cNvPr id="13" name="Rectangle 12">
            <a:extLst>
              <a:ext uri="{FF2B5EF4-FFF2-40B4-BE49-F238E27FC236}">
                <a16:creationId xmlns:a16="http://schemas.microsoft.com/office/drawing/2014/main" id="{02442607-E3C7-3A47-3B1F-16273B9A0F65}"/>
              </a:ext>
            </a:extLst>
          </p:cNvPr>
          <p:cNvSpPr/>
          <p:nvPr/>
        </p:nvSpPr>
        <p:spPr>
          <a:xfrm>
            <a:off x="287524" y="801464"/>
            <a:ext cx="8568952" cy="2539157"/>
          </a:xfrm>
          <a:prstGeom prst="rect">
            <a:avLst/>
          </a:prstGeom>
        </p:spPr>
        <p:txBody>
          <a:bodyPr wrap="square">
            <a:spAutoFit/>
          </a:bodyPr>
          <a:lstStyle/>
          <a:p>
            <a:pPr lvl="0">
              <a:defRPr/>
            </a:pPr>
            <a:r>
              <a:rPr lang="en-US" sz="1600" b="1" dirty="0">
                <a:solidFill>
                  <a:prstClr val="black"/>
                </a:solidFill>
              </a:rPr>
              <a:t>Mike </a:t>
            </a:r>
            <a:r>
              <a:rPr lang="en-US" sz="1600" b="1" dirty="0" err="1">
                <a:solidFill>
                  <a:prstClr val="black"/>
                </a:solidFill>
              </a:rPr>
              <a:t>Tildesley</a:t>
            </a:r>
            <a:r>
              <a:rPr lang="en-US" sz="1600" b="1" dirty="0">
                <a:solidFill>
                  <a:prstClr val="black"/>
                </a:solidFill>
              </a:rPr>
              <a:t>, Matt Keeling, Paul Brown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Zeeman Institute: Systems Biology &amp; Infectious Disease Epidemiology Research (SBIDER),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University of Warwick, UK.</a:t>
            </a:r>
            <a:endParaRPr kumimoji="0" lang="en-GB" sz="1600" i="0" u="none" strike="noStrike" kern="1200" cap="none" spc="0" normalizeH="0" baseline="0" noProof="0" dirty="0">
              <a:ln>
                <a:noFill/>
              </a:ln>
              <a:solidFill>
                <a:prstClr val="black"/>
              </a:solidFill>
              <a:effectLst/>
              <a:uLnTx/>
              <a:uFillTx/>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GB" sz="500" b="1" dirty="0">
              <a:solidFill>
                <a:prstClr val="black"/>
              </a:solidFill>
            </a:endParaRPr>
          </a:p>
          <a:p>
            <a:pPr lvl="0">
              <a:defRPr/>
            </a:pPr>
            <a:r>
              <a:rPr lang="en-US" sz="1600" b="1" dirty="0">
                <a:solidFill>
                  <a:prstClr val="black"/>
                </a:solidFill>
              </a:rPr>
              <a:t>Naomi Prosser, Jasmeet </a:t>
            </a:r>
            <a:r>
              <a:rPr lang="en-US" sz="1600" b="1" dirty="0" err="1">
                <a:solidFill>
                  <a:prstClr val="black"/>
                </a:solidFill>
              </a:rPr>
              <a:t>Kaler</a:t>
            </a:r>
            <a:r>
              <a:rPr lang="en-US" sz="1600" b="1" dirty="0">
                <a:solidFill>
                  <a:prstClr val="black"/>
                </a:solidFill>
              </a:rPr>
              <a:t>, Martin Green, </a:t>
            </a:r>
            <a:endParaRPr kumimoji="0" lang="en-GB" sz="1600" b="1" i="0" u="none" strike="noStrike" kern="1200" cap="none" spc="0" normalizeH="0" baseline="0" noProof="0" dirty="0">
              <a:ln>
                <a:noFill/>
              </a:ln>
              <a:solidFill>
                <a:prstClr val="black"/>
              </a:solidFill>
              <a:effectLst/>
              <a:uLnTx/>
              <a:uFillTx/>
              <a:ea typeface="+mn-ea"/>
              <a:cs typeface="+mn-cs"/>
            </a:endParaRPr>
          </a:p>
          <a:p>
            <a:pPr>
              <a:defRPr/>
            </a:pPr>
            <a:r>
              <a:rPr lang="en-GB" sz="1600" dirty="0">
                <a:solidFill>
                  <a:prstClr val="black"/>
                </a:solidFill>
              </a:rPr>
              <a:t>School of Veterinary Medicine and Science, University of Nottingham, UK.</a:t>
            </a:r>
          </a:p>
          <a:p>
            <a:pPr>
              <a:defRPr/>
            </a:pPr>
            <a:endParaRPr lang="en-GB" sz="500" dirty="0">
              <a:solidFill>
                <a:prstClr val="black"/>
              </a:solidFill>
            </a:endParaRPr>
          </a:p>
          <a:p>
            <a:pPr>
              <a:defRPr/>
            </a:pPr>
            <a:r>
              <a:rPr lang="en-US" sz="1600" b="1" dirty="0">
                <a:solidFill>
                  <a:prstClr val="black"/>
                </a:solidFill>
              </a:rPr>
              <a:t>Eamonn Ferguson</a:t>
            </a:r>
            <a:endParaRPr lang="en-GB" sz="1600" b="1" dirty="0">
              <a:solidFill>
                <a:prstClr val="black"/>
              </a:solidFill>
            </a:endParaRPr>
          </a:p>
          <a:p>
            <a:pPr>
              <a:defRPr/>
            </a:pPr>
            <a:r>
              <a:rPr lang="en-GB" sz="1600" dirty="0">
                <a:solidFill>
                  <a:prstClr val="black"/>
                </a:solidFill>
              </a:rPr>
              <a:t>School of Psychology, University of Nottingham, UK.</a:t>
            </a:r>
          </a:p>
          <a:p>
            <a:pPr>
              <a:defRPr/>
            </a:pPr>
            <a:endParaRPr lang="en-GB" sz="500" b="0" i="0" u="none" strike="noStrike" dirty="0">
              <a:solidFill>
                <a:srgbClr val="000000"/>
              </a:solidFill>
              <a:effectLst/>
            </a:endParaRPr>
          </a:p>
          <a:p>
            <a:pPr>
              <a:defRPr/>
            </a:pPr>
            <a:r>
              <a:rPr lang="en-GB" sz="1600" b="1" i="0" u="none" strike="noStrike" dirty="0">
                <a:solidFill>
                  <a:srgbClr val="000000"/>
                </a:solidFill>
                <a:effectLst/>
              </a:rPr>
              <a:t>Animal and Plant Health Agency (APHA) </a:t>
            </a:r>
            <a:r>
              <a:rPr lang="en-GB" sz="1600" b="1" dirty="0">
                <a:solidFill>
                  <a:prstClr val="black"/>
                </a:solidFill>
              </a:rPr>
              <a:t> </a:t>
            </a:r>
          </a:p>
          <a:p>
            <a:pPr>
              <a:defRPr/>
            </a:pPr>
            <a:endParaRPr lang="en-GB" sz="1600" dirty="0">
              <a:solidFill>
                <a:prstClr val="black"/>
              </a:solidFill>
            </a:endParaRPr>
          </a:p>
        </p:txBody>
      </p:sp>
      <p:sp>
        <p:nvSpPr>
          <p:cNvPr id="17" name="TextBox 16">
            <a:extLst>
              <a:ext uri="{FF2B5EF4-FFF2-40B4-BE49-F238E27FC236}">
                <a16:creationId xmlns:a16="http://schemas.microsoft.com/office/drawing/2014/main" id="{B03672DA-B5D8-7E44-0D92-9D883BA97833}"/>
              </a:ext>
            </a:extLst>
          </p:cNvPr>
          <p:cNvSpPr txBox="1"/>
          <p:nvPr/>
        </p:nvSpPr>
        <p:spPr>
          <a:xfrm>
            <a:off x="2868746" y="4810345"/>
            <a:ext cx="3709466" cy="792846"/>
          </a:xfrm>
          <a:prstGeom prst="rect">
            <a:avLst/>
          </a:prstGeom>
          <a:noFill/>
        </p:spPr>
        <p:txBody>
          <a:bodyPr wrap="square">
            <a:spAutoFit/>
          </a:bodyPr>
          <a:lstStyle/>
          <a:p>
            <a:pPr lvl="0">
              <a:lnSpc>
                <a:spcPct val="150000"/>
              </a:lnSpc>
            </a:pPr>
            <a:r>
              <a:rPr lang="en-GB" sz="1600" b="1" dirty="0">
                <a:ea typeface="Lato"/>
                <a:cs typeface="Lato"/>
                <a:sym typeface="Lato"/>
              </a:rPr>
              <a:t>Personal webpage: </a:t>
            </a:r>
            <a:r>
              <a:rPr lang="en-GB" sz="1600" dirty="0">
                <a:ea typeface="Lato"/>
                <a:cs typeface="Lato"/>
                <a:sym typeface="Lato"/>
                <a:hlinkClick r:id="rId6">
                  <a:extLst>
                    <a:ext uri="{A12FA001-AC4F-418D-AE19-62706E023703}">
                      <ahyp:hlinkClr xmlns:ahyp="http://schemas.microsoft.com/office/drawing/2018/hyperlinkcolor" val="tx"/>
                    </a:ext>
                  </a:extLst>
                </a:hlinkClick>
              </a:rPr>
              <a:t>https://edmhill.github.io</a:t>
            </a:r>
            <a:endParaRPr lang="en-GB" sz="1600" dirty="0">
              <a:ea typeface="Lato"/>
              <a:cs typeface="Lato"/>
              <a:sym typeface="Lato"/>
            </a:endParaRPr>
          </a:p>
        </p:txBody>
      </p:sp>
      <p:pic>
        <p:nvPicPr>
          <p:cNvPr id="18" name="Picture 17" descr="A qr code with a dinosaur&#10;&#10;Description automatically generated">
            <a:hlinkClick r:id="rId4"/>
            <a:extLst>
              <a:ext uri="{FF2B5EF4-FFF2-40B4-BE49-F238E27FC236}">
                <a16:creationId xmlns:a16="http://schemas.microsoft.com/office/drawing/2014/main" id="{D07B0237-A9F5-E5E1-BDA2-C5A7C43D79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35" y="3259408"/>
            <a:ext cx="1396784" cy="1396784"/>
          </a:xfrm>
          <a:prstGeom prst="rect">
            <a:avLst/>
          </a:prstGeom>
        </p:spPr>
      </p:pic>
      <p:grpSp>
        <p:nvGrpSpPr>
          <p:cNvPr id="2" name="Group 1">
            <a:extLst>
              <a:ext uri="{FF2B5EF4-FFF2-40B4-BE49-F238E27FC236}">
                <a16:creationId xmlns:a16="http://schemas.microsoft.com/office/drawing/2014/main" id="{08FB5968-7727-4C3A-1718-C7BBD0A4B406}"/>
              </a:ext>
            </a:extLst>
          </p:cNvPr>
          <p:cNvGrpSpPr/>
          <p:nvPr/>
        </p:nvGrpSpPr>
        <p:grpSpPr>
          <a:xfrm>
            <a:off x="0" y="6265330"/>
            <a:ext cx="9144000" cy="403611"/>
            <a:chOff x="0" y="6265330"/>
            <a:chExt cx="9144000" cy="403611"/>
          </a:xfrm>
        </p:grpSpPr>
        <p:sp>
          <p:nvSpPr>
            <p:cNvPr id="5" name="TextBox 4">
              <a:extLst>
                <a:ext uri="{FF2B5EF4-FFF2-40B4-BE49-F238E27FC236}">
                  <a16:creationId xmlns:a16="http://schemas.microsoft.com/office/drawing/2014/main" id="{A187102E-7BBB-6F2C-5045-9F92CE071607}"/>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EF06C9C-BBED-97D4-AF8D-84B22BB9B932}"/>
                </a:ext>
              </a:extLst>
            </p:cNvPr>
            <p:cNvPicPr>
              <a:picLocks noChangeAspect="1"/>
            </p:cNvPicPr>
            <p:nvPr/>
          </p:nvPicPr>
          <p:blipFill>
            <a:blip r:embed="rId8"/>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185331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Gerade Verbindung 18"/>
          <p:cNvCxnSpPr/>
          <p:nvPr/>
        </p:nvCxnSpPr>
        <p:spPr>
          <a:xfrm>
            <a:off x="247576" y="731284"/>
            <a:ext cx="8568952" cy="0"/>
          </a:xfrm>
          <a:prstGeom prst="line">
            <a:avLst/>
          </a:prstGeom>
          <a:noFill/>
          <a:ln w="6350" cap="flat" cmpd="sng" algn="ctr">
            <a:solidFill>
              <a:sysClr val="windowText" lastClr="000000">
                <a:lumMod val="50000"/>
                <a:lumOff val="50000"/>
              </a:sysClr>
            </a:solidFill>
            <a:prstDash val="solid"/>
            <a:miter lim="800000"/>
          </a:ln>
          <a:effectLst/>
        </p:spPr>
      </p:cxnSp>
      <p:sp>
        <p:nvSpPr>
          <p:cNvPr id="19" name="Rectangle 18"/>
          <p:cNvSpPr/>
          <p:nvPr/>
        </p:nvSpPr>
        <p:spPr>
          <a:xfrm>
            <a:off x="2087119" y="12263"/>
            <a:ext cx="5040162"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4400" b="1" i="0" u="none" strike="noStrike" kern="0" cap="none" spc="50" normalizeH="0" baseline="0" noProof="0" dirty="0">
                <a:ln>
                  <a:noFill/>
                </a:ln>
                <a:solidFill>
                  <a:srgbClr val="1F497D"/>
                </a:solidFill>
                <a:effectLst/>
                <a:uLnTx/>
                <a:uFillTx/>
                <a:latin typeface="Calibri"/>
                <a:ea typeface="+mn-ea"/>
                <a:cs typeface="+mn-cs"/>
              </a:rPr>
              <a:t>SBIDER Podcast Hub</a:t>
            </a:r>
            <a:endParaRPr kumimoji="0" lang="en-GB" sz="4400" b="0" i="0" u="none" strike="noStrike" kern="0" cap="none" spc="0" normalizeH="0" baseline="0" noProof="0" dirty="0">
              <a:ln>
                <a:noFill/>
              </a:ln>
              <a:solidFill>
                <a:prstClr val="black"/>
              </a:solidFill>
              <a:effectLst/>
              <a:uLnTx/>
              <a:uFillTx/>
              <a:latin typeface="Calibri"/>
              <a:ea typeface="+mn-ea"/>
              <a:cs typeface="+mn-cs"/>
            </a:endParaRPr>
          </a:p>
        </p:txBody>
      </p:sp>
      <p:pic>
        <p:nvPicPr>
          <p:cNvPr id="4" name="Picture 3" descr="Text&#10;&#10;Description automatically generated">
            <a:hlinkClick r:id="rId2"/>
            <a:extLst>
              <a:ext uri="{FF2B5EF4-FFF2-40B4-BE49-F238E27FC236}">
                <a16:creationId xmlns:a16="http://schemas.microsoft.com/office/drawing/2014/main" id="{DF28BD00-D1BA-D628-E66F-BACF29FA484B}"/>
              </a:ext>
            </a:extLst>
          </p:cNvPr>
          <p:cNvPicPr>
            <a:picLocks noChangeAspect="1"/>
          </p:cNvPicPr>
          <p:nvPr/>
        </p:nvPicPr>
        <p:blipFill rotWithShape="1">
          <a:blip r:embed="rId3">
            <a:extLst>
              <a:ext uri="{28A0092B-C50C-407E-A947-70E740481C1C}">
                <a14:useLocalDpi xmlns:a14="http://schemas.microsoft.com/office/drawing/2010/main" val="0"/>
              </a:ext>
            </a:extLst>
          </a:blip>
          <a:srcRect r="75034"/>
          <a:stretch/>
        </p:blipFill>
        <p:spPr>
          <a:xfrm>
            <a:off x="6558240" y="781704"/>
            <a:ext cx="2258288" cy="3856597"/>
          </a:xfrm>
          <a:prstGeom prst="rect">
            <a:avLst/>
          </a:prstGeom>
        </p:spPr>
      </p:pic>
      <p:pic>
        <p:nvPicPr>
          <p:cNvPr id="7" name="Picture 6" descr="Text&#10;&#10;Description automatically generated">
            <a:hlinkClick r:id="rId4"/>
            <a:extLst>
              <a:ext uri="{FF2B5EF4-FFF2-40B4-BE49-F238E27FC236}">
                <a16:creationId xmlns:a16="http://schemas.microsoft.com/office/drawing/2014/main" id="{E76BBD95-5322-60D8-6C9B-CDAF84E639AD}"/>
              </a:ext>
            </a:extLst>
          </p:cNvPr>
          <p:cNvPicPr>
            <a:picLocks noChangeAspect="1"/>
          </p:cNvPicPr>
          <p:nvPr/>
        </p:nvPicPr>
        <p:blipFill rotWithShape="1">
          <a:blip r:embed="rId3">
            <a:extLst>
              <a:ext uri="{28A0092B-C50C-407E-A947-70E740481C1C}">
                <a14:useLocalDpi xmlns:a14="http://schemas.microsoft.com/office/drawing/2010/main" val="0"/>
              </a:ext>
            </a:extLst>
          </a:blip>
          <a:srcRect l="75034"/>
          <a:stretch/>
        </p:blipFill>
        <p:spPr>
          <a:xfrm>
            <a:off x="247576" y="2059115"/>
            <a:ext cx="2258289" cy="3856595"/>
          </a:xfrm>
          <a:prstGeom prst="rect">
            <a:avLst/>
          </a:prstGeom>
        </p:spPr>
      </p:pic>
      <p:pic>
        <p:nvPicPr>
          <p:cNvPr id="30" name="Picture 29" descr="Text&#10;&#10;Description automatically generated">
            <a:extLst>
              <a:ext uri="{FF2B5EF4-FFF2-40B4-BE49-F238E27FC236}">
                <a16:creationId xmlns:a16="http://schemas.microsoft.com/office/drawing/2014/main" id="{9CC66244-8777-D505-FF7E-64F006514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139" y="4902875"/>
            <a:ext cx="6212389" cy="987532"/>
          </a:xfrm>
          <a:prstGeom prst="rect">
            <a:avLst/>
          </a:prstGeom>
        </p:spPr>
      </p:pic>
      <p:pic>
        <p:nvPicPr>
          <p:cNvPr id="32" name="Picture 31" descr="A picture containing chart&#10;&#10;Description automatically generated">
            <a:extLst>
              <a:ext uri="{FF2B5EF4-FFF2-40B4-BE49-F238E27FC236}">
                <a16:creationId xmlns:a16="http://schemas.microsoft.com/office/drawing/2014/main" id="{86E4532A-3222-06E2-1BB5-A7F7D1AE6EAD}"/>
              </a:ext>
            </a:extLst>
          </p:cNvPr>
          <p:cNvPicPr>
            <a:picLocks noChangeAspect="1"/>
          </p:cNvPicPr>
          <p:nvPr/>
        </p:nvPicPr>
        <p:blipFill rotWithShape="1">
          <a:blip r:embed="rId6">
            <a:extLst>
              <a:ext uri="{28A0092B-C50C-407E-A947-70E740481C1C}">
                <a14:useLocalDpi xmlns:a14="http://schemas.microsoft.com/office/drawing/2010/main" val="0"/>
              </a:ext>
            </a:extLst>
          </a:blip>
          <a:srcRect b="80942"/>
          <a:stretch/>
        </p:blipFill>
        <p:spPr>
          <a:xfrm>
            <a:off x="247576" y="831312"/>
            <a:ext cx="6212389" cy="987522"/>
          </a:xfrm>
          <a:prstGeom prst="rect">
            <a:avLst/>
          </a:prstGeom>
        </p:spPr>
      </p:pic>
      <p:pic>
        <p:nvPicPr>
          <p:cNvPr id="35" name="Picture 34" descr="A picture containing chart&#10;&#10;Description automatically generated">
            <a:extLst>
              <a:ext uri="{FF2B5EF4-FFF2-40B4-BE49-F238E27FC236}">
                <a16:creationId xmlns:a16="http://schemas.microsoft.com/office/drawing/2014/main" id="{1D0E6901-312A-75DB-A07F-86543DDA0899}"/>
              </a:ext>
            </a:extLst>
          </p:cNvPr>
          <p:cNvPicPr>
            <a:picLocks noChangeAspect="1"/>
          </p:cNvPicPr>
          <p:nvPr/>
        </p:nvPicPr>
        <p:blipFill rotWithShape="1">
          <a:blip r:embed="rId6">
            <a:extLst>
              <a:ext uri="{28A0092B-C50C-407E-A947-70E740481C1C}">
                <a14:useLocalDpi xmlns:a14="http://schemas.microsoft.com/office/drawing/2010/main" val="0"/>
              </a:ext>
            </a:extLst>
          </a:blip>
          <a:srcRect l="50280" t="68908" r="24090" b="17838"/>
          <a:stretch/>
        </p:blipFill>
        <p:spPr>
          <a:xfrm>
            <a:off x="3268157" y="2847579"/>
            <a:ext cx="2607685" cy="899019"/>
          </a:xfrm>
          <a:prstGeom prst="rect">
            <a:avLst/>
          </a:prstGeom>
        </p:spPr>
      </p:pic>
      <p:grpSp>
        <p:nvGrpSpPr>
          <p:cNvPr id="2" name="Group 1">
            <a:extLst>
              <a:ext uri="{FF2B5EF4-FFF2-40B4-BE49-F238E27FC236}">
                <a16:creationId xmlns:a16="http://schemas.microsoft.com/office/drawing/2014/main" id="{327232B9-2B41-0E0B-5297-7DC81AFB0B43}"/>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79A499A2-52C2-70D8-85D8-37BE213DBA73}"/>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64AAACE-16F9-4501-42E1-503D78CB3601}"/>
                </a:ext>
              </a:extLst>
            </p:cNvPr>
            <p:cNvPicPr>
              <a:picLocks noChangeAspect="1"/>
            </p:cNvPicPr>
            <p:nvPr/>
          </p:nvPicPr>
          <p:blipFill>
            <a:blip r:embed="rId7"/>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231215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FCEDCD-6C70-43CF-DC1C-ED5C6034DDBA}"/>
              </a:ext>
            </a:extLst>
          </p:cNvPr>
          <p:cNvGrpSpPr/>
          <p:nvPr/>
        </p:nvGrpSpPr>
        <p:grpSpPr>
          <a:xfrm>
            <a:off x="0" y="6265330"/>
            <a:ext cx="9144000" cy="403611"/>
            <a:chOff x="0" y="6265330"/>
            <a:chExt cx="9144000" cy="403611"/>
          </a:xfrm>
        </p:grpSpPr>
        <p:sp>
          <p:nvSpPr>
            <p:cNvPr id="4" name="TextBox 3">
              <a:extLst>
                <a:ext uri="{FF2B5EF4-FFF2-40B4-BE49-F238E27FC236}">
                  <a16:creationId xmlns:a16="http://schemas.microsoft.com/office/drawing/2014/main" id="{3387CAE5-8760-FD05-8D3D-4AC60BC0CDF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2C736FB-6D4F-BA3C-84CB-7A8066D67DCA}"/>
                </a:ext>
              </a:extLst>
            </p:cNvPr>
            <p:cNvPicPr>
              <a:picLocks noChangeAspect="1"/>
            </p:cNvPicPr>
            <p:nvPr/>
          </p:nvPicPr>
          <p:blipFill>
            <a:blip r:embed="rId3"/>
            <a:stretch>
              <a:fillRect/>
            </a:stretch>
          </p:blipFill>
          <p:spPr>
            <a:xfrm>
              <a:off x="1235136" y="6268831"/>
              <a:ext cx="400110" cy="400110"/>
            </a:xfrm>
            <a:prstGeom prst="rect">
              <a:avLst/>
            </a:prstGeom>
          </p:spPr>
        </p:pic>
      </p:grpSp>
      <p:cxnSp>
        <p:nvCxnSpPr>
          <p:cNvPr id="6" name="Gerade Verbindung 18">
            <a:extLst>
              <a:ext uri="{FF2B5EF4-FFF2-40B4-BE49-F238E27FC236}">
                <a16:creationId xmlns:a16="http://schemas.microsoft.com/office/drawing/2014/main" id="{B7970A1C-C1C3-96EB-44F7-6A1A0D6E8663}"/>
              </a:ext>
            </a:extLst>
          </p:cNvPr>
          <p:cNvCxnSpPr/>
          <p:nvPr/>
        </p:nvCxnSpPr>
        <p:spPr>
          <a:xfrm>
            <a:off x="247576" y="836712"/>
            <a:ext cx="8568952" cy="0"/>
          </a:xfrm>
          <a:prstGeom prst="line">
            <a:avLst/>
          </a:prstGeom>
          <a:noFill/>
          <a:ln w="9525" cap="flat" cmpd="sng" algn="ctr">
            <a:solidFill>
              <a:sysClr val="windowText" lastClr="000000">
                <a:lumMod val="50000"/>
                <a:lumOff val="50000"/>
              </a:sysClr>
            </a:solidFill>
            <a:prstDash val="solid"/>
          </a:ln>
          <a:effectLst/>
        </p:spPr>
      </p:cxnSp>
      <p:pic>
        <p:nvPicPr>
          <p:cNvPr id="7" name="Picture 6" descr="A person with dark hair wearing a maroon shirt&#10;&#10;Description automatically generated">
            <a:extLst>
              <a:ext uri="{FF2B5EF4-FFF2-40B4-BE49-F238E27FC236}">
                <a16:creationId xmlns:a16="http://schemas.microsoft.com/office/drawing/2014/main" id="{95CB1A56-1CB5-4EA4-F9F0-6FAF84BBBCD1}"/>
              </a:ext>
            </a:extLst>
          </p:cNvPr>
          <p:cNvPicPr>
            <a:picLocks noChangeAspect="1"/>
          </p:cNvPicPr>
          <p:nvPr/>
        </p:nvPicPr>
        <p:blipFill>
          <a:blip r:embed="rId4"/>
          <a:stretch>
            <a:fillRect/>
          </a:stretch>
        </p:blipFill>
        <p:spPr>
          <a:xfrm>
            <a:off x="3383100" y="3983275"/>
            <a:ext cx="1220070" cy="1220070"/>
          </a:xfrm>
          <a:prstGeom prst="rect">
            <a:avLst/>
          </a:prstGeom>
        </p:spPr>
      </p:pic>
      <p:pic>
        <p:nvPicPr>
          <p:cNvPr id="9" name="Picture 8" descr="A person sitting in a library&#10;&#10;Description automatically generated">
            <a:extLst>
              <a:ext uri="{FF2B5EF4-FFF2-40B4-BE49-F238E27FC236}">
                <a16:creationId xmlns:a16="http://schemas.microsoft.com/office/drawing/2014/main" id="{91495CBA-ED38-A63D-1F36-265A63072ACB}"/>
              </a:ext>
            </a:extLst>
          </p:cNvPr>
          <p:cNvPicPr>
            <a:picLocks noChangeAspect="1"/>
          </p:cNvPicPr>
          <p:nvPr/>
        </p:nvPicPr>
        <p:blipFill rotWithShape="1">
          <a:blip r:embed="rId5"/>
          <a:srcRect t="27478" r="35351"/>
          <a:stretch/>
        </p:blipFill>
        <p:spPr>
          <a:xfrm>
            <a:off x="5780354" y="3941976"/>
            <a:ext cx="788844" cy="1252851"/>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0DC6CBE3-1075-B302-20F9-F6A211D4AFD4}"/>
              </a:ext>
            </a:extLst>
          </p:cNvPr>
          <p:cNvPicPr>
            <a:picLocks noChangeAspect="1"/>
          </p:cNvPicPr>
          <p:nvPr/>
        </p:nvPicPr>
        <p:blipFill>
          <a:blip r:embed="rId6"/>
          <a:stretch>
            <a:fillRect/>
          </a:stretch>
        </p:blipFill>
        <p:spPr>
          <a:xfrm>
            <a:off x="2588591" y="1475833"/>
            <a:ext cx="673675" cy="1013603"/>
          </a:xfrm>
          <a:prstGeom prst="rect">
            <a:avLst/>
          </a:prstGeom>
        </p:spPr>
      </p:pic>
      <p:pic>
        <p:nvPicPr>
          <p:cNvPr id="12" name="Picture 11" descr="A person wearing a tie&#10;&#10;Description automatically generated">
            <a:extLst>
              <a:ext uri="{FF2B5EF4-FFF2-40B4-BE49-F238E27FC236}">
                <a16:creationId xmlns:a16="http://schemas.microsoft.com/office/drawing/2014/main" id="{8EAA7F8E-E928-E150-3394-B79E0547C4A5}"/>
              </a:ext>
            </a:extLst>
          </p:cNvPr>
          <p:cNvPicPr>
            <a:picLocks noChangeAspect="1"/>
          </p:cNvPicPr>
          <p:nvPr/>
        </p:nvPicPr>
        <p:blipFill>
          <a:blip r:embed="rId7"/>
          <a:stretch>
            <a:fillRect/>
          </a:stretch>
        </p:blipFill>
        <p:spPr>
          <a:xfrm>
            <a:off x="2010156" y="4003002"/>
            <a:ext cx="969701" cy="1212126"/>
          </a:xfrm>
          <a:prstGeom prst="rect">
            <a:avLst/>
          </a:prstGeom>
        </p:spPr>
      </p:pic>
      <p:pic>
        <p:nvPicPr>
          <p:cNvPr id="14" name="Picture 13" descr="A person smiling for a picture&#10;&#10;Description automatically generated">
            <a:extLst>
              <a:ext uri="{FF2B5EF4-FFF2-40B4-BE49-F238E27FC236}">
                <a16:creationId xmlns:a16="http://schemas.microsoft.com/office/drawing/2014/main" id="{1D55D8F3-1C9A-7BA6-1662-9BE072C68902}"/>
              </a:ext>
            </a:extLst>
          </p:cNvPr>
          <p:cNvPicPr>
            <a:picLocks noChangeAspect="1"/>
          </p:cNvPicPr>
          <p:nvPr/>
        </p:nvPicPr>
        <p:blipFill>
          <a:blip r:embed="rId8"/>
          <a:stretch>
            <a:fillRect/>
          </a:stretch>
        </p:blipFill>
        <p:spPr>
          <a:xfrm>
            <a:off x="464323" y="1466308"/>
            <a:ext cx="1267004" cy="1013603"/>
          </a:xfrm>
          <a:prstGeom prst="rect">
            <a:avLst/>
          </a:prstGeom>
        </p:spPr>
      </p:pic>
      <p:pic>
        <p:nvPicPr>
          <p:cNvPr id="16" name="Picture 15" descr="A person with long hair smiling&#10;&#10;Description automatically generated">
            <a:extLst>
              <a:ext uri="{FF2B5EF4-FFF2-40B4-BE49-F238E27FC236}">
                <a16:creationId xmlns:a16="http://schemas.microsoft.com/office/drawing/2014/main" id="{08192298-DBCC-E622-9767-0D9C4F28ADDB}"/>
              </a:ext>
            </a:extLst>
          </p:cNvPr>
          <p:cNvPicPr>
            <a:picLocks noChangeAspect="1"/>
          </p:cNvPicPr>
          <p:nvPr/>
        </p:nvPicPr>
        <p:blipFill>
          <a:blip r:embed="rId9"/>
          <a:stretch>
            <a:fillRect/>
          </a:stretch>
        </p:blipFill>
        <p:spPr>
          <a:xfrm>
            <a:off x="419697" y="4144398"/>
            <a:ext cx="1050236" cy="1065028"/>
          </a:xfrm>
          <a:prstGeom prst="rect">
            <a:avLst/>
          </a:prstGeom>
        </p:spPr>
      </p:pic>
      <p:pic>
        <p:nvPicPr>
          <p:cNvPr id="18" name="Picture 17" descr="A person in a black shirt&#10;&#10;Description automatically generated">
            <a:extLst>
              <a:ext uri="{FF2B5EF4-FFF2-40B4-BE49-F238E27FC236}">
                <a16:creationId xmlns:a16="http://schemas.microsoft.com/office/drawing/2014/main" id="{C0B6E8E7-610C-004D-C4C2-D7834F0CD53B}"/>
              </a:ext>
            </a:extLst>
          </p:cNvPr>
          <p:cNvPicPr>
            <a:picLocks noChangeAspect="1"/>
          </p:cNvPicPr>
          <p:nvPr/>
        </p:nvPicPr>
        <p:blipFill>
          <a:blip r:embed="rId10"/>
          <a:stretch>
            <a:fillRect/>
          </a:stretch>
        </p:blipFill>
        <p:spPr>
          <a:xfrm>
            <a:off x="5910388" y="1441892"/>
            <a:ext cx="806652" cy="1209978"/>
          </a:xfrm>
          <a:prstGeom prst="rect">
            <a:avLst/>
          </a:prstGeom>
        </p:spPr>
      </p:pic>
      <p:sp>
        <p:nvSpPr>
          <p:cNvPr id="19" name="TextBox 18">
            <a:extLst>
              <a:ext uri="{FF2B5EF4-FFF2-40B4-BE49-F238E27FC236}">
                <a16:creationId xmlns:a16="http://schemas.microsoft.com/office/drawing/2014/main" id="{E5E7964D-81F0-09A8-ADAF-2DB3185E406D}"/>
              </a:ext>
            </a:extLst>
          </p:cNvPr>
          <p:cNvSpPr txBox="1"/>
          <p:nvPr/>
        </p:nvSpPr>
        <p:spPr>
          <a:xfrm>
            <a:off x="5598800" y="949320"/>
            <a:ext cx="2652572" cy="41915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000" b="1" i="0" u="none" strike="noStrike" kern="0" cap="none" spc="0" normalizeH="0" baseline="0" noProof="0" dirty="0">
                <a:ln>
                  <a:noFill/>
                </a:ln>
                <a:solidFill>
                  <a:prstClr val="black"/>
                </a:solidFill>
                <a:effectLst/>
                <a:uLnTx/>
                <a:uFillTx/>
                <a:latin typeface="Raleway"/>
                <a:ea typeface="+mn-ea"/>
                <a:cs typeface="Raleway"/>
                <a:sym typeface="Raleway"/>
              </a:rPr>
              <a:t>Scientific software</a:t>
            </a:r>
          </a:p>
        </p:txBody>
      </p:sp>
      <p:sp>
        <p:nvSpPr>
          <p:cNvPr id="20" name="TextBox 19">
            <a:extLst>
              <a:ext uri="{FF2B5EF4-FFF2-40B4-BE49-F238E27FC236}">
                <a16:creationId xmlns:a16="http://schemas.microsoft.com/office/drawing/2014/main" id="{21A1EE4D-AE9D-5345-6430-04658D6C3052}"/>
              </a:ext>
            </a:extLst>
          </p:cNvPr>
          <p:cNvSpPr txBox="1"/>
          <p:nvPr/>
        </p:nvSpPr>
        <p:spPr>
          <a:xfrm>
            <a:off x="247576" y="938244"/>
            <a:ext cx="4631870" cy="41915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000" b="1" i="0" u="none" strike="noStrike" kern="0" cap="none" spc="0" normalizeH="0" baseline="0" noProof="0" dirty="0">
                <a:ln>
                  <a:noFill/>
                </a:ln>
                <a:solidFill>
                  <a:prstClr val="black"/>
                </a:solidFill>
                <a:effectLst/>
                <a:uLnTx/>
                <a:uFillTx/>
                <a:latin typeface="Raleway"/>
                <a:ea typeface="+mn-ea"/>
                <a:cs typeface="Raleway"/>
                <a:sym typeface="Raleway"/>
              </a:rPr>
              <a:t>Infectious disease modelling</a:t>
            </a:r>
          </a:p>
        </p:txBody>
      </p:sp>
      <p:sp>
        <p:nvSpPr>
          <p:cNvPr id="21" name="TextBox 20">
            <a:extLst>
              <a:ext uri="{FF2B5EF4-FFF2-40B4-BE49-F238E27FC236}">
                <a16:creationId xmlns:a16="http://schemas.microsoft.com/office/drawing/2014/main" id="{B9926644-8E15-F309-DB67-5A1BBC07D307}"/>
              </a:ext>
            </a:extLst>
          </p:cNvPr>
          <p:cNvSpPr txBox="1"/>
          <p:nvPr/>
        </p:nvSpPr>
        <p:spPr>
          <a:xfrm>
            <a:off x="247576" y="3528267"/>
            <a:ext cx="4631870" cy="41915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000" b="1" i="0" u="none" strike="noStrike" kern="0" cap="none" spc="0" normalizeH="0" baseline="0" noProof="0" dirty="0">
                <a:ln>
                  <a:noFill/>
                </a:ln>
                <a:solidFill>
                  <a:prstClr val="black"/>
                </a:solidFill>
                <a:effectLst/>
                <a:uLnTx/>
                <a:uFillTx/>
                <a:latin typeface="Raleway"/>
                <a:ea typeface="+mn-ea"/>
                <a:cs typeface="Raleway"/>
                <a:sym typeface="Raleway"/>
              </a:rPr>
              <a:t>Veterinary epidemiology</a:t>
            </a:r>
          </a:p>
        </p:txBody>
      </p:sp>
      <p:sp>
        <p:nvSpPr>
          <p:cNvPr id="22" name="TextBox 21">
            <a:extLst>
              <a:ext uri="{FF2B5EF4-FFF2-40B4-BE49-F238E27FC236}">
                <a16:creationId xmlns:a16="http://schemas.microsoft.com/office/drawing/2014/main" id="{82EE3297-C167-FDE8-6270-7D993AEFC52A}"/>
              </a:ext>
            </a:extLst>
          </p:cNvPr>
          <p:cNvSpPr txBox="1"/>
          <p:nvPr/>
        </p:nvSpPr>
        <p:spPr>
          <a:xfrm>
            <a:off x="5780354" y="3375237"/>
            <a:ext cx="3259651" cy="41915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1600"/>
              </a:spcAft>
              <a:buClr>
                <a:srgbClr val="595959"/>
              </a:buClr>
              <a:buSzPts val="1300"/>
              <a:buFont typeface="Lato"/>
              <a:buNone/>
              <a:tabLst/>
              <a:defRPr/>
            </a:pPr>
            <a:r>
              <a:rPr kumimoji="0" lang="en-GB" sz="2000" b="1" i="0" u="none" strike="noStrike" kern="0" cap="none" spc="0" normalizeH="0" baseline="0" noProof="0" dirty="0">
                <a:ln>
                  <a:noFill/>
                </a:ln>
                <a:solidFill>
                  <a:prstClr val="black"/>
                </a:solidFill>
                <a:effectLst/>
                <a:uLnTx/>
                <a:uFillTx/>
                <a:latin typeface="Raleway"/>
                <a:ea typeface="+mn-ea"/>
                <a:cs typeface="Raleway"/>
                <a:sym typeface="Raleway"/>
              </a:rPr>
              <a:t>Behavioural psychology </a:t>
            </a:r>
          </a:p>
        </p:txBody>
      </p:sp>
      <p:sp>
        <p:nvSpPr>
          <p:cNvPr id="23" name="TextBox 22">
            <a:extLst>
              <a:ext uri="{FF2B5EF4-FFF2-40B4-BE49-F238E27FC236}">
                <a16:creationId xmlns:a16="http://schemas.microsoft.com/office/drawing/2014/main" id="{D21855CF-4ABD-9FA8-BE4F-2A54F529D32A}"/>
              </a:ext>
            </a:extLst>
          </p:cNvPr>
          <p:cNvSpPr txBox="1"/>
          <p:nvPr/>
        </p:nvSpPr>
        <p:spPr>
          <a:xfrm>
            <a:off x="1849253" y="2596039"/>
            <a:ext cx="23882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Matt Keeling</a:t>
            </a:r>
          </a:p>
        </p:txBody>
      </p:sp>
      <p:sp>
        <p:nvSpPr>
          <p:cNvPr id="24" name="TextBox 23">
            <a:extLst>
              <a:ext uri="{FF2B5EF4-FFF2-40B4-BE49-F238E27FC236}">
                <a16:creationId xmlns:a16="http://schemas.microsoft.com/office/drawing/2014/main" id="{C175C3AB-905E-EA66-AF8C-F5B3CA280EF6}"/>
              </a:ext>
            </a:extLst>
          </p:cNvPr>
          <p:cNvSpPr txBox="1"/>
          <p:nvPr/>
        </p:nvSpPr>
        <p:spPr>
          <a:xfrm>
            <a:off x="-73636" y="2596039"/>
            <a:ext cx="2467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Mike </a:t>
            </a:r>
            <a:r>
              <a:rPr kumimoji="0" lang="en-US" sz="1800" b="1" i="0" u="none" strike="noStrike" kern="1200" cap="none" spc="0" normalizeH="0" baseline="0" noProof="0" dirty="0" err="1">
                <a:ln>
                  <a:noFill/>
                </a:ln>
                <a:solidFill>
                  <a:srgbClr val="000000"/>
                </a:solidFill>
                <a:effectLst/>
                <a:uLnTx/>
                <a:uFillTx/>
                <a:latin typeface="Calibri"/>
                <a:ea typeface="+mn-ea"/>
                <a:cs typeface="+mn-cs"/>
              </a:rPr>
              <a:t>Tildesley</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25" name="Picture 24">
            <a:extLst>
              <a:ext uri="{FF2B5EF4-FFF2-40B4-BE49-F238E27FC236}">
                <a16:creationId xmlns:a16="http://schemas.microsoft.com/office/drawing/2014/main" id="{515B3A3E-14CE-6046-5182-43465031D6C5}"/>
              </a:ext>
            </a:extLst>
          </p:cNvPr>
          <p:cNvPicPr>
            <a:picLocks noChangeAspect="1"/>
          </p:cNvPicPr>
          <p:nvPr/>
        </p:nvPicPr>
        <p:blipFill>
          <a:blip r:embed="rId11"/>
          <a:stretch>
            <a:fillRect/>
          </a:stretch>
        </p:blipFill>
        <p:spPr>
          <a:xfrm>
            <a:off x="7739201" y="5196199"/>
            <a:ext cx="1061374" cy="921413"/>
          </a:xfrm>
          <a:prstGeom prst="rect">
            <a:avLst/>
          </a:prstGeom>
        </p:spPr>
      </p:pic>
      <p:sp>
        <p:nvSpPr>
          <p:cNvPr id="26" name="TextBox 25">
            <a:extLst>
              <a:ext uri="{FF2B5EF4-FFF2-40B4-BE49-F238E27FC236}">
                <a16:creationId xmlns:a16="http://schemas.microsoft.com/office/drawing/2014/main" id="{E90F85ED-623F-2578-E8D6-6AF945DD9A35}"/>
              </a:ext>
            </a:extLst>
          </p:cNvPr>
          <p:cNvSpPr txBox="1"/>
          <p:nvPr/>
        </p:nvSpPr>
        <p:spPr>
          <a:xfrm>
            <a:off x="-244092" y="5197638"/>
            <a:ext cx="2467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Naomi Prosser </a:t>
            </a:r>
          </a:p>
        </p:txBody>
      </p:sp>
      <p:sp>
        <p:nvSpPr>
          <p:cNvPr id="27" name="TextBox 26">
            <a:extLst>
              <a:ext uri="{FF2B5EF4-FFF2-40B4-BE49-F238E27FC236}">
                <a16:creationId xmlns:a16="http://schemas.microsoft.com/office/drawing/2014/main" id="{6CAE40FA-2E97-4987-24DA-4398111F467E}"/>
              </a:ext>
            </a:extLst>
          </p:cNvPr>
          <p:cNvSpPr txBox="1"/>
          <p:nvPr/>
        </p:nvSpPr>
        <p:spPr>
          <a:xfrm>
            <a:off x="1630377" y="5194827"/>
            <a:ext cx="16776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Martin Green</a:t>
            </a:r>
          </a:p>
        </p:txBody>
      </p:sp>
      <p:sp>
        <p:nvSpPr>
          <p:cNvPr id="28" name="TextBox 27">
            <a:extLst>
              <a:ext uri="{FF2B5EF4-FFF2-40B4-BE49-F238E27FC236}">
                <a16:creationId xmlns:a16="http://schemas.microsoft.com/office/drawing/2014/main" id="{4B28D9DF-4A33-607F-A2F3-501C5BD5D192}"/>
              </a:ext>
            </a:extLst>
          </p:cNvPr>
          <p:cNvSpPr txBox="1"/>
          <p:nvPr/>
        </p:nvSpPr>
        <p:spPr>
          <a:xfrm>
            <a:off x="3244701" y="5203345"/>
            <a:ext cx="15243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Jasmeet </a:t>
            </a:r>
            <a:r>
              <a:rPr kumimoji="0" lang="en-US" sz="1800" b="1" i="0" u="none" strike="noStrike" kern="1200" cap="none" spc="0" normalizeH="0" baseline="0" noProof="0" dirty="0" err="1">
                <a:ln>
                  <a:noFill/>
                </a:ln>
                <a:solidFill>
                  <a:srgbClr val="000000"/>
                </a:solidFill>
                <a:effectLst/>
                <a:uLnTx/>
                <a:uFillTx/>
                <a:latin typeface="Calibri"/>
                <a:ea typeface="+mn-ea"/>
                <a:cs typeface="+mn-cs"/>
              </a:rPr>
              <a:t>Kaler</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E1D0C96A-C5B7-25A2-4C3C-234A719B0C90}"/>
              </a:ext>
            </a:extLst>
          </p:cNvPr>
          <p:cNvSpPr txBox="1"/>
          <p:nvPr/>
        </p:nvSpPr>
        <p:spPr>
          <a:xfrm>
            <a:off x="-207540" y="5530216"/>
            <a:ext cx="52414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(University of Nottingham)</a:t>
            </a:r>
          </a:p>
        </p:txBody>
      </p:sp>
      <p:sp>
        <p:nvSpPr>
          <p:cNvPr id="30" name="Title 1">
            <a:extLst>
              <a:ext uri="{FF2B5EF4-FFF2-40B4-BE49-F238E27FC236}">
                <a16:creationId xmlns:a16="http://schemas.microsoft.com/office/drawing/2014/main" id="{D6D17E26-096B-7C1C-03C1-5BB53B1ECF58}"/>
              </a:ext>
            </a:extLst>
          </p:cNvPr>
          <p:cNvSpPr txBox="1">
            <a:spLocks/>
          </p:cNvSpPr>
          <p:nvPr/>
        </p:nvSpPr>
        <p:spPr>
          <a:xfrm>
            <a:off x="570975" y="-18259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50" normalizeH="0" baseline="0" noProof="0" dirty="0">
                <a:ln>
                  <a:noFill/>
                </a:ln>
                <a:solidFill>
                  <a:srgbClr val="1F497D"/>
                </a:solidFill>
                <a:effectLst/>
                <a:uLnTx/>
                <a:uFillTx/>
                <a:latin typeface="Calibri"/>
                <a:ea typeface="+mj-ea"/>
                <a:cs typeface="+mj-cs"/>
              </a:rPr>
              <a:t>The Team</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
        <p:nvSpPr>
          <p:cNvPr id="32" name="TextBox 31">
            <a:extLst>
              <a:ext uri="{FF2B5EF4-FFF2-40B4-BE49-F238E27FC236}">
                <a16:creationId xmlns:a16="http://schemas.microsoft.com/office/drawing/2014/main" id="{7248485C-C2CE-04D0-B58E-631A00F1913E}"/>
              </a:ext>
            </a:extLst>
          </p:cNvPr>
          <p:cNvSpPr txBox="1"/>
          <p:nvPr/>
        </p:nvSpPr>
        <p:spPr>
          <a:xfrm>
            <a:off x="6770914" y="1693762"/>
            <a:ext cx="24026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Paul Brown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(University of Warwick)</a:t>
            </a:r>
          </a:p>
        </p:txBody>
      </p:sp>
      <p:sp>
        <p:nvSpPr>
          <p:cNvPr id="33" name="TextBox 32">
            <a:extLst>
              <a:ext uri="{FF2B5EF4-FFF2-40B4-BE49-F238E27FC236}">
                <a16:creationId xmlns:a16="http://schemas.microsoft.com/office/drawing/2014/main" id="{FE184F7D-DF2A-D021-D5E1-BD68BCAB820C}"/>
              </a:ext>
            </a:extLst>
          </p:cNvPr>
          <p:cNvSpPr txBox="1"/>
          <p:nvPr/>
        </p:nvSpPr>
        <p:spPr>
          <a:xfrm>
            <a:off x="6500477" y="4042477"/>
            <a:ext cx="27776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Eamonn Ferguson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(University of Nottingham)</a:t>
            </a:r>
          </a:p>
        </p:txBody>
      </p:sp>
      <p:sp>
        <p:nvSpPr>
          <p:cNvPr id="38" name="TextBox 37">
            <a:extLst>
              <a:ext uri="{FF2B5EF4-FFF2-40B4-BE49-F238E27FC236}">
                <a16:creationId xmlns:a16="http://schemas.microsoft.com/office/drawing/2014/main" id="{D678044B-6390-0CD0-02A2-76BEA39E1FBC}"/>
              </a:ext>
            </a:extLst>
          </p:cNvPr>
          <p:cNvSpPr txBox="1"/>
          <p:nvPr/>
        </p:nvSpPr>
        <p:spPr>
          <a:xfrm>
            <a:off x="-421029" y="2950119"/>
            <a:ext cx="52414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(University of Warwick)</a:t>
            </a:r>
          </a:p>
        </p:txBody>
      </p:sp>
    </p:spTree>
    <p:extLst>
      <p:ext uri="{BB962C8B-B14F-4D97-AF65-F5344CB8AC3E}">
        <p14:creationId xmlns:p14="http://schemas.microsoft.com/office/powerpoint/2010/main" val="423241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Study aims</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3" name="Text Placeholder 3">
            <a:extLst>
              <a:ext uri="{FF2B5EF4-FFF2-40B4-BE49-F238E27FC236}">
                <a16:creationId xmlns:a16="http://schemas.microsoft.com/office/drawing/2014/main" id="{F7BB7C36-6641-4259-5612-F3D663376000}"/>
              </a:ext>
            </a:extLst>
          </p:cNvPr>
          <p:cNvSpPr txBox="1">
            <a:spLocks/>
          </p:cNvSpPr>
          <p:nvPr/>
        </p:nvSpPr>
        <p:spPr>
          <a:xfrm>
            <a:off x="143760" y="1051795"/>
            <a:ext cx="8856477"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457200" indent="-457200">
              <a:buFont typeface="+mj-lt"/>
              <a:buAutoNum type="arabicPeriod"/>
            </a:pPr>
            <a:r>
              <a:rPr lang="en-GB" sz="2200" kern="0" dirty="0"/>
              <a:t>Elicit farmers vaccination decisions to an unfolding epidemic and link to their psychosocial and behavioural profiles (within Great Britain)</a:t>
            </a:r>
          </a:p>
          <a:p>
            <a:pPr marL="514350" lvl="2" indent="0">
              <a:buNone/>
            </a:pPr>
            <a:endParaRPr lang="en-GB" sz="2200" kern="0" dirty="0"/>
          </a:p>
          <a:p>
            <a:pPr marL="457200" indent="-457200">
              <a:buFont typeface="+mj-lt"/>
              <a:buAutoNum type="arabicPeriod"/>
            </a:pPr>
            <a:r>
              <a:rPr lang="en-GB" sz="2200" dirty="0"/>
              <a:t>Refine mathematical disease models to capture psychosocial &amp; behaviour change heterogeneities</a:t>
            </a:r>
          </a:p>
          <a:p>
            <a:pPr marL="457200" indent="-457200">
              <a:buFont typeface="+mj-lt"/>
              <a:buAutoNum type="arabicPeriod"/>
            </a:pPr>
            <a:endParaRPr lang="en-GB" sz="2200" dirty="0"/>
          </a:p>
          <a:p>
            <a:pPr marL="457200" indent="-457200">
              <a:buFont typeface="+mj-lt"/>
              <a:buAutoNum type="arabicPeriod"/>
            </a:pPr>
            <a:r>
              <a:rPr lang="en-GB" sz="2200" dirty="0"/>
              <a:t>Assess how psychosocial &amp; behaviour change factors impact epidemiological outcomes given a fast-spreading livestock disease</a:t>
            </a:r>
            <a:endParaRPr lang="en-GB" sz="2000" kern="0" dirty="0"/>
          </a:p>
          <a:p>
            <a:pPr marL="457200" indent="-457200">
              <a:buFont typeface="+mj-lt"/>
              <a:buAutoNum type="arabicPeriod"/>
            </a:pPr>
            <a:endParaRPr lang="en-GB" sz="2000" kern="0" dirty="0"/>
          </a:p>
          <a:p>
            <a:pPr marL="457200" indent="-457200">
              <a:buFont typeface="+mj-lt"/>
              <a:buAutoNum type="arabicPeriod"/>
            </a:pPr>
            <a:endParaRPr lang="en-GB" sz="2000" kern="0" dirty="0"/>
          </a:p>
        </p:txBody>
      </p:sp>
      <p:grpSp>
        <p:nvGrpSpPr>
          <p:cNvPr id="2" name="Group 1">
            <a:extLst>
              <a:ext uri="{FF2B5EF4-FFF2-40B4-BE49-F238E27FC236}">
                <a16:creationId xmlns:a16="http://schemas.microsoft.com/office/drawing/2014/main" id="{CF230B7A-6504-7860-FCFB-8C030F665F63}"/>
              </a:ext>
            </a:extLst>
          </p:cNvPr>
          <p:cNvGrpSpPr/>
          <p:nvPr/>
        </p:nvGrpSpPr>
        <p:grpSpPr>
          <a:xfrm>
            <a:off x="285274" y="4310780"/>
            <a:ext cx="8568952" cy="1714876"/>
            <a:chOff x="3405353" y="797541"/>
            <a:chExt cx="5590052" cy="2039264"/>
          </a:xfrm>
        </p:grpSpPr>
        <p:sp>
          <p:nvSpPr>
            <p:cNvPr id="4" name="Rectangle 3">
              <a:extLst>
                <a:ext uri="{FF2B5EF4-FFF2-40B4-BE49-F238E27FC236}">
                  <a16:creationId xmlns:a16="http://schemas.microsoft.com/office/drawing/2014/main" id="{12C2926B-151D-E23B-253E-A7EFEE8EE12E}"/>
                </a:ext>
              </a:extLst>
            </p:cNvPr>
            <p:cNvSpPr/>
            <p:nvPr/>
          </p:nvSpPr>
          <p:spPr>
            <a:xfrm>
              <a:off x="3405353" y="866856"/>
              <a:ext cx="5590052" cy="1869743"/>
            </a:xfrm>
            <a:prstGeom prst="rect">
              <a:avLst/>
            </a:prstGeom>
            <a:ln>
              <a:solidFill>
                <a:sysClr val="windowText" lastClr="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50" b="0" i="0" u="none" strike="noStrike" kern="1200" cap="none" spc="0" normalizeH="0" baseline="0" noProof="0" dirty="0">
                <a:ln>
                  <a:noFill/>
                </a:ln>
                <a:solidFill>
                  <a:srgbClr val="000000"/>
                </a:solidFill>
                <a:effectLst/>
                <a:uLnTx/>
                <a:uFillTx/>
                <a:latin typeface="Calibri"/>
                <a:ea typeface="+mn-ea"/>
                <a:cs typeface="+mn-cs"/>
              </a:endParaRPr>
            </a:p>
          </p:txBody>
        </p:sp>
        <p:sp>
          <p:nvSpPr>
            <p:cNvPr id="5" name="Rectangle 1">
              <a:extLst>
                <a:ext uri="{FF2B5EF4-FFF2-40B4-BE49-F238E27FC236}">
                  <a16:creationId xmlns:a16="http://schemas.microsoft.com/office/drawing/2014/main" id="{80D267F8-BF0E-5160-B329-F912813139FC}"/>
                </a:ext>
              </a:extLst>
            </p:cNvPr>
            <p:cNvSpPr>
              <a:spLocks noChangeArrowheads="1"/>
            </p:cNvSpPr>
            <p:nvPr/>
          </p:nvSpPr>
          <p:spPr bwMode="auto">
            <a:xfrm>
              <a:off x="5115303" y="797541"/>
              <a:ext cx="3833194" cy="20392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7935" bIns="52371" numCol="1" anchor="ctr" anchorCtr="0" compatLnSpc="1">
              <a:prstTxWarp prst="textNoShape">
                <a:avLst/>
              </a:prstTxWarp>
              <a:spAutoFit/>
            </a:bodyPr>
            <a:lstStyle/>
            <a:p>
              <a:pPr fontAlgn="base"/>
              <a:r>
                <a:rPr kumimoji="0" lang="en-US" altLang="en-US" b="0" i="0" u="none" strike="noStrike" kern="1200" cap="none" spc="0" normalizeH="0" baseline="0" noProof="0" dirty="0">
                  <a:ln>
                    <a:noFill/>
                  </a:ln>
                  <a:effectLst/>
                  <a:uLnTx/>
                  <a:uFillTx/>
                  <a:latin typeface="Calibri"/>
                  <a:ea typeface="+mn-ea"/>
                  <a:cs typeface="+mn-cs"/>
                </a:rPr>
                <a:t>Incorporating heterogeneity in farmer disease control </a:t>
              </a:r>
              <a:r>
                <a:rPr kumimoji="0" lang="en-US" altLang="en-US" b="0" i="0" u="none" strike="noStrike" kern="1200" cap="none" spc="0" normalizeH="0" baseline="0" noProof="0" dirty="0" err="1">
                  <a:ln>
                    <a:noFill/>
                  </a:ln>
                  <a:effectLst/>
                  <a:uLnTx/>
                  <a:uFillTx/>
                  <a:latin typeface="Calibri"/>
                  <a:ea typeface="+mn-ea"/>
                  <a:cs typeface="+mn-cs"/>
                </a:rPr>
                <a:t>behaviour</a:t>
              </a:r>
              <a:r>
                <a:rPr kumimoji="0" lang="en-US" altLang="en-US" b="0" i="0" u="none" strike="noStrike" kern="1200" cap="none" spc="0" normalizeH="0" baseline="0" noProof="0" dirty="0">
                  <a:ln>
                    <a:noFill/>
                  </a:ln>
                  <a:effectLst/>
                  <a:uLnTx/>
                  <a:uFillTx/>
                  <a:latin typeface="Calibri"/>
                  <a:ea typeface="+mn-ea"/>
                  <a:cs typeface="+mn-cs"/>
                </a:rPr>
                <a:t> into a livestock disease transmission model</a:t>
              </a:r>
              <a:br>
                <a:rPr kumimoji="0" lang="en-US" altLang="en-US" b="0" i="0" u="none" strike="noStrike" kern="1200" cap="none" spc="0" normalizeH="0" baseline="0" noProof="0" dirty="0">
                  <a:ln>
                    <a:noFill/>
                  </a:ln>
                  <a:effectLst/>
                  <a:uLnTx/>
                  <a:uFillTx/>
                  <a:latin typeface="Calibri"/>
                  <a:ea typeface="+mn-ea"/>
                  <a:cs typeface="+mn-cs"/>
                </a:rPr>
              </a:br>
              <a:r>
                <a:rPr lang="en-US" b="1" dirty="0"/>
                <a:t>EM Hill</a:t>
              </a:r>
              <a:r>
                <a:rPr lang="en-US" dirty="0"/>
                <a:t>, NS Prosser, PE Brown, E Ferguson, MJ Green, J </a:t>
              </a:r>
              <a:r>
                <a:rPr lang="en-US" dirty="0" err="1"/>
                <a:t>Kaler</a:t>
              </a:r>
              <a:r>
                <a:rPr lang="en-US" dirty="0"/>
                <a:t>, MJ Keeling, MJ </a:t>
              </a:r>
              <a:r>
                <a:rPr lang="en-US" dirty="0" err="1"/>
                <a:t>Tildesley</a:t>
              </a:r>
              <a:r>
                <a:rPr lang="en-US" dirty="0"/>
                <a:t>. (2023) ​</a:t>
              </a:r>
            </a:p>
            <a:p>
              <a:pPr fontAlgn="base"/>
              <a:r>
                <a:rPr lang="en-US" i="1" dirty="0"/>
                <a:t>Preventive Veterinary Medicine.</a:t>
              </a:r>
              <a:endParaRPr lang="en-US" dirty="0"/>
            </a:p>
            <a:p>
              <a:pPr fontAlgn="base"/>
              <a:r>
                <a:rPr lang="en-US" dirty="0" err="1"/>
                <a:t>doi</a:t>
              </a:r>
              <a:r>
                <a:rPr lang="en-US" dirty="0"/>
                <a:t>:</a:t>
              </a:r>
              <a:r>
                <a:rPr lang="en-GB" u="sng" dirty="0">
                  <a:hlinkClick r:id="rId4">
                    <a:extLst>
                      <a:ext uri="{A12FA001-AC4F-418D-AE19-62706E023703}">
                        <ahyp:hlinkClr xmlns:ahyp="http://schemas.microsoft.com/office/drawing/2018/hyperlinkcolor" val="tx"/>
                      </a:ext>
                    </a:extLst>
                  </a:hlinkClick>
                </a:rPr>
                <a:t>10.1016/j.prevetmed.2023.106019</a:t>
              </a:r>
              <a:endParaRPr lang="en-US" dirty="0"/>
            </a:p>
          </p:txBody>
        </p:sp>
      </p:grpSp>
      <p:pic>
        <p:nvPicPr>
          <p:cNvPr id="10" name="Picture 9" descr="A qr code with a dinosaur&#10;&#10;Description automatically generated">
            <a:hlinkClick r:id="rId4"/>
            <a:extLst>
              <a:ext uri="{FF2B5EF4-FFF2-40B4-BE49-F238E27FC236}">
                <a16:creationId xmlns:a16="http://schemas.microsoft.com/office/drawing/2014/main" id="{DBE17E36-D801-4D49-0C41-7F3213841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034" y="4456837"/>
            <a:ext cx="1396784" cy="1396784"/>
          </a:xfrm>
          <a:prstGeom prst="rect">
            <a:avLst/>
          </a:prstGeom>
        </p:spPr>
      </p:pic>
      <p:grpSp>
        <p:nvGrpSpPr>
          <p:cNvPr id="11" name="Group 10">
            <a:extLst>
              <a:ext uri="{FF2B5EF4-FFF2-40B4-BE49-F238E27FC236}">
                <a16:creationId xmlns:a16="http://schemas.microsoft.com/office/drawing/2014/main" id="{D81F8E5C-A994-AFA6-0927-417946A7C116}"/>
              </a:ext>
            </a:extLst>
          </p:cNvPr>
          <p:cNvGrpSpPr/>
          <p:nvPr/>
        </p:nvGrpSpPr>
        <p:grpSpPr>
          <a:xfrm>
            <a:off x="0" y="6265330"/>
            <a:ext cx="9144000" cy="403611"/>
            <a:chOff x="0" y="6265330"/>
            <a:chExt cx="9144000" cy="403611"/>
          </a:xfrm>
        </p:grpSpPr>
        <p:sp>
          <p:nvSpPr>
            <p:cNvPr id="12" name="TextBox 11">
              <a:extLst>
                <a:ext uri="{FF2B5EF4-FFF2-40B4-BE49-F238E27FC236}">
                  <a16:creationId xmlns:a16="http://schemas.microsoft.com/office/drawing/2014/main" id="{9412EA26-347A-789C-27AB-F306C6C0F74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42AFB3AC-C868-1953-2A7E-1D6FFFCC8613}"/>
                </a:ext>
              </a:extLst>
            </p:cNvPr>
            <p:cNvPicPr>
              <a:picLocks noChangeAspect="1"/>
            </p:cNvPicPr>
            <p:nvPr/>
          </p:nvPicPr>
          <p:blipFill>
            <a:blip r:embed="rId6"/>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661676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Study aims</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6" name="Text Placeholder 3">
            <a:extLst>
              <a:ext uri="{FF2B5EF4-FFF2-40B4-BE49-F238E27FC236}">
                <a16:creationId xmlns:a16="http://schemas.microsoft.com/office/drawing/2014/main" id="{E8D9D510-48E3-3732-E968-A125430D46FC}"/>
              </a:ext>
            </a:extLst>
          </p:cNvPr>
          <p:cNvSpPr txBox="1">
            <a:spLocks/>
          </p:cNvSpPr>
          <p:nvPr/>
        </p:nvSpPr>
        <p:spPr>
          <a:xfrm>
            <a:off x="143760" y="708745"/>
            <a:ext cx="8856477"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457200" indent="-457200">
              <a:buFont typeface="+mj-lt"/>
              <a:buAutoNum type="arabicPeriod"/>
            </a:pPr>
            <a:r>
              <a:rPr lang="en-GB" sz="2200" b="1" kern="0" dirty="0"/>
              <a:t>Elicit farmers vaccination decisions to an unfolding epidemic and link to their psychosocial and behavioural profiles (within Great Britain)</a:t>
            </a:r>
          </a:p>
          <a:p>
            <a:pPr marL="214313" lvl="1" indent="0">
              <a:buNone/>
            </a:pPr>
            <a:endParaRPr lang="en-GB" sz="1900" kern="0" dirty="0"/>
          </a:p>
          <a:p>
            <a:pPr marL="457200" indent="-457200">
              <a:buFont typeface="+mj-lt"/>
              <a:buAutoNum type="arabicPeriod"/>
            </a:pPr>
            <a:endParaRPr lang="en-GB" sz="2000" kern="0" dirty="0"/>
          </a:p>
        </p:txBody>
      </p:sp>
      <p:pic>
        <p:nvPicPr>
          <p:cNvPr id="5" name="Picture 4">
            <a:extLst>
              <a:ext uri="{FF2B5EF4-FFF2-40B4-BE49-F238E27FC236}">
                <a16:creationId xmlns:a16="http://schemas.microsoft.com/office/drawing/2014/main" id="{7BD09FF4-63B3-E42F-F8F8-103930EA30D3}"/>
              </a:ext>
            </a:extLst>
          </p:cNvPr>
          <p:cNvPicPr>
            <a:picLocks noChangeAspect="1"/>
          </p:cNvPicPr>
          <p:nvPr/>
        </p:nvPicPr>
        <p:blipFill rotWithShape="1">
          <a:blip r:embed="rId4">
            <a:extLst>
              <a:ext uri="{28A0092B-C50C-407E-A947-70E740481C1C}">
                <a14:useLocalDpi xmlns:a14="http://schemas.microsoft.com/office/drawing/2010/main" val="0"/>
              </a:ext>
            </a:extLst>
          </a:blip>
          <a:srcRect t="930" b="24516"/>
          <a:stretch/>
        </p:blipFill>
        <p:spPr>
          <a:xfrm>
            <a:off x="1466217" y="1404045"/>
            <a:ext cx="6211562" cy="4407796"/>
          </a:xfrm>
          <a:prstGeom prst="rect">
            <a:avLst/>
          </a:prstGeom>
        </p:spPr>
      </p:pic>
      <p:grpSp>
        <p:nvGrpSpPr>
          <p:cNvPr id="7" name="Group 6">
            <a:extLst>
              <a:ext uri="{FF2B5EF4-FFF2-40B4-BE49-F238E27FC236}">
                <a16:creationId xmlns:a16="http://schemas.microsoft.com/office/drawing/2014/main" id="{B11CC12B-5CF1-AAF1-72F8-EE899A241361}"/>
              </a:ext>
            </a:extLst>
          </p:cNvPr>
          <p:cNvGrpSpPr/>
          <p:nvPr/>
        </p:nvGrpSpPr>
        <p:grpSpPr>
          <a:xfrm>
            <a:off x="0" y="6265330"/>
            <a:ext cx="9144000" cy="403611"/>
            <a:chOff x="0" y="6265330"/>
            <a:chExt cx="9144000" cy="403611"/>
          </a:xfrm>
        </p:grpSpPr>
        <p:sp>
          <p:nvSpPr>
            <p:cNvPr id="9" name="TextBox 8">
              <a:extLst>
                <a:ext uri="{FF2B5EF4-FFF2-40B4-BE49-F238E27FC236}">
                  <a16:creationId xmlns:a16="http://schemas.microsoft.com/office/drawing/2014/main" id="{8DF4568C-357C-3D59-188B-B252FB6CE3F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D96D7CE4-D23F-EDB6-282E-6BE4E5F6C04D}"/>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325253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Elicitation methods - GUI</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sp>
        <p:nvSpPr>
          <p:cNvPr id="5" name="Text Placeholder 3">
            <a:extLst>
              <a:ext uri="{FF2B5EF4-FFF2-40B4-BE49-F238E27FC236}">
                <a16:creationId xmlns:a16="http://schemas.microsoft.com/office/drawing/2014/main" id="{F827E574-5DBD-CB71-01CC-32BD04D9B173}"/>
              </a:ext>
            </a:extLst>
          </p:cNvPr>
          <p:cNvSpPr txBox="1">
            <a:spLocks/>
          </p:cNvSpPr>
          <p:nvPr/>
        </p:nvSpPr>
        <p:spPr>
          <a:xfrm>
            <a:off x="287523" y="5269276"/>
            <a:ext cx="8568952" cy="682600"/>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Gave a common outbreak experience in terms of distance to the nearest infected herd for all farmers.</a:t>
            </a:r>
            <a:endParaRPr lang="en-GB" sz="2000" kern="0" dirty="0"/>
          </a:p>
          <a:p>
            <a:pPr>
              <a:buFont typeface="Wingdings" pitchFamily="2" charset="2"/>
              <a:buChar char="Ø"/>
            </a:pPr>
            <a:endParaRPr lang="en-GB" sz="2000" kern="0" dirty="0"/>
          </a:p>
        </p:txBody>
      </p:sp>
      <p:pic>
        <p:nvPicPr>
          <p:cNvPr id="7" name="Picture 6" descr="Map&#10;&#10;Description automatically generated">
            <a:extLst>
              <a:ext uri="{FF2B5EF4-FFF2-40B4-BE49-F238E27FC236}">
                <a16:creationId xmlns:a16="http://schemas.microsoft.com/office/drawing/2014/main" id="{E7886772-F1A8-F527-0868-18E4F1ECB685}"/>
              </a:ext>
            </a:extLst>
          </p:cNvPr>
          <p:cNvPicPr>
            <a:picLocks noChangeAspect="1"/>
          </p:cNvPicPr>
          <p:nvPr/>
        </p:nvPicPr>
        <p:blipFill rotWithShape="1">
          <a:blip r:embed="rId4">
            <a:extLst>
              <a:ext uri="{28A0092B-C50C-407E-A947-70E740481C1C}">
                <a14:useLocalDpi xmlns:a14="http://schemas.microsoft.com/office/drawing/2010/main" val="0"/>
              </a:ext>
            </a:extLst>
          </a:blip>
          <a:srcRect b="10388"/>
          <a:stretch/>
        </p:blipFill>
        <p:spPr>
          <a:xfrm>
            <a:off x="1083681" y="734217"/>
            <a:ext cx="6976636" cy="4188766"/>
          </a:xfrm>
          <a:prstGeom prst="rect">
            <a:avLst/>
          </a:prstGeom>
        </p:spPr>
      </p:pic>
      <p:sp>
        <p:nvSpPr>
          <p:cNvPr id="6" name="Text Placeholder 3">
            <a:extLst>
              <a:ext uri="{FF2B5EF4-FFF2-40B4-BE49-F238E27FC236}">
                <a16:creationId xmlns:a16="http://schemas.microsoft.com/office/drawing/2014/main" id="{050CECEE-828F-5A4D-73C2-B3E29D9B4389}"/>
              </a:ext>
            </a:extLst>
          </p:cNvPr>
          <p:cNvSpPr txBox="1">
            <a:spLocks/>
          </p:cNvSpPr>
          <p:nvPr/>
        </p:nvSpPr>
        <p:spPr>
          <a:xfrm>
            <a:off x="4571999" y="4922983"/>
            <a:ext cx="4986319" cy="441831"/>
          </a:xfrm>
          <a:prstGeom prst="rect">
            <a:avLst/>
          </a:prstGeom>
        </p:spPr>
        <p:txBody>
          <a:bodyPr/>
          <a:lstStyle>
            <a:lvl1pPr marL="342900" indent="-342900" algn="l" rtl="0" eaLnBrk="1" fontAlgn="base" hangingPunct="1">
              <a:spcBef>
                <a:spcPct val="20000"/>
              </a:spcBef>
              <a:spcAft>
                <a:spcPct val="0"/>
              </a:spcAft>
              <a:buFontTx/>
              <a:buBlip>
                <a:blip r:embed="rId3"/>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None/>
            </a:pPr>
            <a:r>
              <a:rPr lang="en-GB" sz="1600" b="1" kern="0" dirty="0"/>
              <a:t>https://</a:t>
            </a:r>
            <a:r>
              <a:rPr lang="en-GB" sz="1600" b="1" kern="0" dirty="0" err="1"/>
              <a:t>feed.warwick.ac.uk</a:t>
            </a:r>
            <a:r>
              <a:rPr lang="en-GB" sz="1600" b="1" kern="0" dirty="0"/>
              <a:t>/</a:t>
            </a:r>
            <a:r>
              <a:rPr lang="en-GB" sz="1600" b="1" kern="0" dirty="0" err="1"/>
              <a:t>map.html</a:t>
            </a:r>
            <a:endParaRPr lang="en-GB" sz="1600" kern="0" dirty="0"/>
          </a:p>
          <a:p>
            <a:pPr>
              <a:buFont typeface="Wingdings" pitchFamily="2" charset="2"/>
              <a:buChar char="Ø"/>
            </a:pPr>
            <a:endParaRPr lang="en-GB" sz="2000" kern="0" dirty="0"/>
          </a:p>
        </p:txBody>
      </p:sp>
      <p:pic>
        <p:nvPicPr>
          <p:cNvPr id="10" name="Picture 9" descr="Qr code&#10;&#10;Description automatically generated">
            <a:extLst>
              <a:ext uri="{FF2B5EF4-FFF2-40B4-BE49-F238E27FC236}">
                <a16:creationId xmlns:a16="http://schemas.microsoft.com/office/drawing/2014/main" id="{F10BF56C-6805-736D-3DFF-576964B4B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280" y="3834837"/>
            <a:ext cx="1338205" cy="1338205"/>
          </a:xfrm>
          <a:prstGeom prst="rect">
            <a:avLst/>
          </a:prstGeom>
        </p:spPr>
      </p:pic>
      <p:grpSp>
        <p:nvGrpSpPr>
          <p:cNvPr id="2" name="Group 1">
            <a:extLst>
              <a:ext uri="{FF2B5EF4-FFF2-40B4-BE49-F238E27FC236}">
                <a16:creationId xmlns:a16="http://schemas.microsoft.com/office/drawing/2014/main" id="{4CDA2208-6459-D1E9-241A-666AB51B7D23}"/>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8DDA0FF8-B5E2-F8A5-64EC-53F4EB9CFADA}"/>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DA04862-F2AB-740F-D2AD-FB9F95F2535B}"/>
                </a:ext>
              </a:extLst>
            </p:cNvPr>
            <p:cNvPicPr>
              <a:picLocks noChangeAspect="1"/>
            </p:cNvPicPr>
            <p:nvPr/>
          </p:nvPicPr>
          <p:blipFill>
            <a:blip r:embed="rId6"/>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78027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168443" y="-135251"/>
            <a:ext cx="8783052" cy="769441"/>
          </a:xfrm>
          <a:prstGeom prst="rect">
            <a:avLst/>
          </a:prstGeom>
        </p:spPr>
        <p:txBody>
          <a:bodyPr wrap="square">
            <a:spAutoFit/>
          </a:bodyPr>
          <a:lstStyle/>
          <a:p>
            <a:pPr lvl="0" algn="ctr">
              <a:defRPr/>
            </a:pPr>
            <a:r>
              <a:rPr lang="de-AT" sz="4400" b="1" kern="0" spc="50" dirty="0" err="1">
                <a:solidFill>
                  <a:srgbClr val="1F497D"/>
                </a:solidFill>
              </a:rPr>
              <a:t>Elicitation</a:t>
            </a:r>
            <a:r>
              <a:rPr lang="de-AT" sz="4400" b="1" kern="0" spc="50" dirty="0">
                <a:solidFill>
                  <a:srgbClr val="1F497D"/>
                </a:solidFill>
              </a:rPr>
              <a:t> </a:t>
            </a:r>
            <a:r>
              <a:rPr lang="de-AT" sz="4400" b="1" kern="0" spc="50" dirty="0" err="1">
                <a:solidFill>
                  <a:srgbClr val="1F497D"/>
                </a:solidFill>
              </a:rPr>
              <a:t>methods</a:t>
            </a:r>
            <a:r>
              <a:rPr kumimoji="0" lang="en-GB" sz="4400" b="1" i="0" u="none" strike="noStrike" kern="0" cap="none" spc="50" normalizeH="0" baseline="0" dirty="0">
                <a:ln>
                  <a:noFill/>
                </a:ln>
                <a:solidFill>
                  <a:srgbClr val="1F497D"/>
                </a:solidFill>
                <a:effectLst/>
                <a:uLnTx/>
                <a:uFillTx/>
                <a:latin typeface="Calibri"/>
                <a:ea typeface="+mn-ea"/>
                <a:cs typeface="+mn-cs"/>
              </a:rPr>
              <a:t> - Questionnaire</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pic>
        <p:nvPicPr>
          <p:cNvPr id="10" name="Picture 9" descr="Table&#10;&#10;Description automatically generated">
            <a:extLst>
              <a:ext uri="{FF2B5EF4-FFF2-40B4-BE49-F238E27FC236}">
                <a16:creationId xmlns:a16="http://schemas.microsoft.com/office/drawing/2014/main" id="{2065AD58-74C1-D0CB-09CF-16598D8F67EF}"/>
              </a:ext>
            </a:extLst>
          </p:cNvPr>
          <p:cNvPicPr>
            <a:picLocks noChangeAspect="1"/>
          </p:cNvPicPr>
          <p:nvPr/>
        </p:nvPicPr>
        <p:blipFill rotWithShape="1">
          <a:blip r:embed="rId3">
            <a:extLst>
              <a:ext uri="{28A0092B-C50C-407E-A947-70E740481C1C}">
                <a14:useLocalDpi xmlns:a14="http://schemas.microsoft.com/office/drawing/2010/main" val="0"/>
              </a:ext>
            </a:extLst>
          </a:blip>
          <a:srcRect l="7490" t="25263" r="6549" b="22281"/>
          <a:stretch/>
        </p:blipFill>
        <p:spPr>
          <a:xfrm>
            <a:off x="554705" y="819156"/>
            <a:ext cx="3448014" cy="3086694"/>
          </a:xfrm>
          <a:prstGeom prst="rect">
            <a:avLst/>
          </a:prstGeom>
          <a:ln>
            <a:solidFill>
              <a:schemeClr val="tx1"/>
            </a:solidFill>
          </a:ln>
        </p:spPr>
      </p:pic>
      <p:pic>
        <p:nvPicPr>
          <p:cNvPr id="12" name="Picture 11" descr="Table&#10;&#10;Description automatically generated">
            <a:extLst>
              <a:ext uri="{FF2B5EF4-FFF2-40B4-BE49-F238E27FC236}">
                <a16:creationId xmlns:a16="http://schemas.microsoft.com/office/drawing/2014/main" id="{C4DF602E-B51C-A5F6-5D5E-624E83D00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905" y="858013"/>
            <a:ext cx="3811450" cy="3047844"/>
          </a:xfrm>
          <a:prstGeom prst="rect">
            <a:avLst/>
          </a:prstGeom>
          <a:ln>
            <a:solidFill>
              <a:schemeClr val="tx1"/>
            </a:solidFill>
          </a:ln>
        </p:spPr>
      </p:pic>
      <p:pic>
        <p:nvPicPr>
          <p:cNvPr id="15" name="Picture 14" descr="A picture containing diagram&#10;&#10;Description automatically generated">
            <a:extLst>
              <a:ext uri="{FF2B5EF4-FFF2-40B4-BE49-F238E27FC236}">
                <a16:creationId xmlns:a16="http://schemas.microsoft.com/office/drawing/2014/main" id="{4FA4ED79-99CD-C787-5AF0-1B011B2AD792}"/>
              </a:ext>
            </a:extLst>
          </p:cNvPr>
          <p:cNvPicPr>
            <a:picLocks noChangeAspect="1"/>
          </p:cNvPicPr>
          <p:nvPr/>
        </p:nvPicPr>
        <p:blipFill rotWithShape="1">
          <a:blip r:embed="rId5">
            <a:extLst>
              <a:ext uri="{28A0092B-C50C-407E-A947-70E740481C1C}">
                <a14:useLocalDpi xmlns:a14="http://schemas.microsoft.com/office/drawing/2010/main" val="0"/>
              </a:ext>
            </a:extLst>
          </a:blip>
          <a:srcRect b="57542"/>
          <a:stretch/>
        </p:blipFill>
        <p:spPr>
          <a:xfrm>
            <a:off x="858074" y="4267063"/>
            <a:ext cx="3470605" cy="1535736"/>
          </a:xfrm>
          <a:prstGeom prst="rect">
            <a:avLst/>
          </a:prstGeom>
          <a:ln>
            <a:solidFill>
              <a:schemeClr val="tx1"/>
            </a:solidFill>
          </a:ln>
        </p:spPr>
      </p:pic>
      <p:pic>
        <p:nvPicPr>
          <p:cNvPr id="16" name="Picture 15" descr="A picture containing diagram&#10;&#10;Description automatically generated">
            <a:extLst>
              <a:ext uri="{FF2B5EF4-FFF2-40B4-BE49-F238E27FC236}">
                <a16:creationId xmlns:a16="http://schemas.microsoft.com/office/drawing/2014/main" id="{A511B9F2-8ADF-4B4B-3D6E-2D6A530FDFC4}"/>
              </a:ext>
            </a:extLst>
          </p:cNvPr>
          <p:cNvPicPr>
            <a:picLocks noChangeAspect="1"/>
          </p:cNvPicPr>
          <p:nvPr/>
        </p:nvPicPr>
        <p:blipFill rotWithShape="1">
          <a:blip r:embed="rId5">
            <a:extLst>
              <a:ext uri="{28A0092B-C50C-407E-A947-70E740481C1C}">
                <a14:useLocalDpi xmlns:a14="http://schemas.microsoft.com/office/drawing/2010/main" val="0"/>
              </a:ext>
            </a:extLst>
          </a:blip>
          <a:srcRect t="41747"/>
          <a:stretch/>
        </p:blipFill>
        <p:spPr>
          <a:xfrm>
            <a:off x="4328679" y="4069875"/>
            <a:ext cx="3179156" cy="1930111"/>
          </a:xfrm>
          <a:prstGeom prst="rect">
            <a:avLst/>
          </a:prstGeom>
          <a:ln>
            <a:solidFill>
              <a:schemeClr val="tx1"/>
            </a:solidFill>
          </a:ln>
        </p:spPr>
      </p:pic>
      <p:grpSp>
        <p:nvGrpSpPr>
          <p:cNvPr id="2" name="Group 1">
            <a:extLst>
              <a:ext uri="{FF2B5EF4-FFF2-40B4-BE49-F238E27FC236}">
                <a16:creationId xmlns:a16="http://schemas.microsoft.com/office/drawing/2014/main" id="{B3530995-2BB5-212C-29FF-141F7D96BBBE}"/>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6BB645FE-00C6-025B-94EC-E145890BE35E}"/>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4C082FFD-141A-01FD-D838-F46A7AF24A1C}"/>
                </a:ext>
              </a:extLst>
            </p:cNvPr>
            <p:cNvPicPr>
              <a:picLocks noChangeAspect="1"/>
            </p:cNvPicPr>
            <p:nvPr/>
          </p:nvPicPr>
          <p:blipFill>
            <a:blip r:embed="rId6"/>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09653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18"/>
          <p:cNvCxnSpPr/>
          <p:nvPr/>
        </p:nvCxnSpPr>
        <p:spPr>
          <a:xfrm>
            <a:off x="287523" y="637536"/>
            <a:ext cx="8568952" cy="0"/>
          </a:xfrm>
          <a:prstGeom prst="line">
            <a:avLst/>
          </a:prstGeom>
          <a:noFill/>
          <a:ln w="9525" cap="flat" cmpd="sng" algn="ctr">
            <a:solidFill>
              <a:sysClr val="windowText" lastClr="000000">
                <a:lumMod val="50000"/>
                <a:lumOff val="50000"/>
              </a:sysClr>
            </a:solidFill>
            <a:prstDash val="solid"/>
          </a:ln>
          <a:effectLst/>
        </p:spPr>
      </p:cxnSp>
      <p:sp>
        <p:nvSpPr>
          <p:cNvPr id="13" name="Rectangle 12">
            <a:extLst>
              <a:ext uri="{FF2B5EF4-FFF2-40B4-BE49-F238E27FC236}">
                <a16:creationId xmlns:a16="http://schemas.microsoft.com/office/drawing/2014/main" id="{31683CAF-657F-0425-7C6A-1269C55E73C5}"/>
              </a:ext>
            </a:extLst>
          </p:cNvPr>
          <p:cNvSpPr/>
          <p:nvPr/>
        </p:nvSpPr>
        <p:spPr>
          <a:xfrm>
            <a:off x="287524" y="-135251"/>
            <a:ext cx="8568952" cy="769441"/>
          </a:xfrm>
          <a:prstGeom prst="rect">
            <a:avLst/>
          </a:prstGeom>
        </p:spPr>
        <p:txBody>
          <a:bodyPr wrap="square">
            <a:spAutoFit/>
          </a:bodyPr>
          <a:lstStyle/>
          <a:p>
            <a:pPr lvl="0" algn="ctr">
              <a:defRPr/>
            </a:pPr>
            <a:r>
              <a:rPr kumimoji="0" lang="en-GB" sz="4400" b="1" i="0" u="none" strike="noStrike" kern="0" cap="none" spc="50" normalizeH="0" baseline="0" dirty="0">
                <a:ln>
                  <a:noFill/>
                </a:ln>
                <a:solidFill>
                  <a:srgbClr val="1F497D"/>
                </a:solidFill>
                <a:effectLst/>
                <a:uLnTx/>
                <a:uFillTx/>
                <a:latin typeface="Calibri"/>
                <a:ea typeface="+mn-ea"/>
                <a:cs typeface="+mn-cs"/>
              </a:rPr>
              <a:t>Elicitation results – GUI simulation</a:t>
            </a:r>
            <a:endParaRPr kumimoji="0" lang="en-GB" sz="4400" b="0" i="0" u="none" strike="noStrike" kern="0" cap="none" spc="0" normalizeH="0" baseline="0" dirty="0">
              <a:ln>
                <a:noFill/>
              </a:ln>
              <a:solidFill>
                <a:prstClr val="black"/>
              </a:solidFill>
              <a:effectLst/>
              <a:uLnTx/>
              <a:uFillTx/>
              <a:latin typeface="Calibri"/>
              <a:ea typeface="+mn-ea"/>
              <a:cs typeface="+mn-cs"/>
            </a:endParaRPr>
          </a:p>
        </p:txBody>
      </p:sp>
      <p:pic>
        <p:nvPicPr>
          <p:cNvPr id="6" name="Picture 5" descr="Table&#10;&#10;Description automatically generated">
            <a:extLst>
              <a:ext uri="{FF2B5EF4-FFF2-40B4-BE49-F238E27FC236}">
                <a16:creationId xmlns:a16="http://schemas.microsoft.com/office/drawing/2014/main" id="{EE3B0DCA-06B2-6C0C-CEE4-8D3432CBE52E}"/>
              </a:ext>
            </a:extLst>
          </p:cNvPr>
          <p:cNvPicPr>
            <a:picLocks noChangeAspect="1"/>
          </p:cNvPicPr>
          <p:nvPr/>
        </p:nvPicPr>
        <p:blipFill rotWithShape="1">
          <a:blip r:embed="rId3">
            <a:extLst>
              <a:ext uri="{28A0092B-C50C-407E-A947-70E740481C1C}">
                <a14:useLocalDpi xmlns:a14="http://schemas.microsoft.com/office/drawing/2010/main" val="0"/>
              </a:ext>
            </a:extLst>
          </a:blip>
          <a:srcRect t="16622"/>
          <a:stretch/>
        </p:blipFill>
        <p:spPr>
          <a:xfrm>
            <a:off x="914398" y="1277119"/>
            <a:ext cx="7315203" cy="3951970"/>
          </a:xfrm>
          <a:prstGeom prst="rect">
            <a:avLst/>
          </a:prstGeom>
        </p:spPr>
      </p:pic>
      <p:sp>
        <p:nvSpPr>
          <p:cNvPr id="7" name="TextBox 6">
            <a:extLst>
              <a:ext uri="{FF2B5EF4-FFF2-40B4-BE49-F238E27FC236}">
                <a16:creationId xmlns:a16="http://schemas.microsoft.com/office/drawing/2014/main" id="{423D4623-DFE6-88A6-E750-F7854D97A4D9}"/>
              </a:ext>
            </a:extLst>
          </p:cNvPr>
          <p:cNvSpPr txBox="1"/>
          <p:nvPr/>
        </p:nvSpPr>
        <p:spPr>
          <a:xfrm>
            <a:off x="84219" y="654851"/>
            <a:ext cx="9143999" cy="646331"/>
          </a:xfrm>
          <a:prstGeom prst="rect">
            <a:avLst/>
          </a:prstGeom>
          <a:noFill/>
        </p:spPr>
        <p:txBody>
          <a:bodyPr wrap="square" rtlCol="0">
            <a:spAutoFit/>
          </a:bodyPr>
          <a:lstStyle/>
          <a:p>
            <a:r>
              <a:rPr lang="en-GB" b="1" dirty="0"/>
              <a:t>Table: Number of infected herds, distance of the nearest infected herd from the interviewee’s herd and number of farmers that vaccinated each week during the disease epidemic scenario.</a:t>
            </a:r>
          </a:p>
        </p:txBody>
      </p:sp>
      <p:sp>
        <p:nvSpPr>
          <p:cNvPr id="14" name="Text Placeholder 3">
            <a:extLst>
              <a:ext uri="{FF2B5EF4-FFF2-40B4-BE49-F238E27FC236}">
                <a16:creationId xmlns:a16="http://schemas.microsoft.com/office/drawing/2014/main" id="{417E4380-C0FF-D1F7-97C9-A67F5806CC0E}"/>
              </a:ext>
            </a:extLst>
          </p:cNvPr>
          <p:cNvSpPr txBox="1">
            <a:spLocks/>
          </p:cNvSpPr>
          <p:nvPr/>
        </p:nvSpPr>
        <p:spPr>
          <a:xfrm>
            <a:off x="84219" y="5291444"/>
            <a:ext cx="8772256" cy="682600"/>
          </a:xfrm>
          <a:prstGeom prst="rect">
            <a:avLst/>
          </a:prstGeom>
        </p:spPr>
        <p:txBody>
          <a:bodyPr/>
          <a:lstStyle>
            <a:lvl1pPr marL="342900" indent="-342900" algn="l" rtl="0" eaLnBrk="1" fontAlgn="base" hangingPunct="1">
              <a:spcBef>
                <a:spcPct val="20000"/>
              </a:spcBef>
              <a:spcAft>
                <a:spcPct val="0"/>
              </a:spcAft>
              <a:buFontTx/>
              <a:buBlip>
                <a:blip r:embed="rId4"/>
              </a:buBlip>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a:buFont typeface="Wingdings" pitchFamily="2" charset="2"/>
              <a:buChar char="Ø"/>
            </a:pPr>
            <a:r>
              <a:rPr lang="en-GB" sz="2200" kern="0" dirty="0"/>
              <a:t>Sixty farmers (39 beef &amp; 21 dairy) participated, with variability apparent in when they would use preventative vaccination.</a:t>
            </a:r>
            <a:endParaRPr lang="en-GB" sz="2000" kern="0" dirty="0"/>
          </a:p>
          <a:p>
            <a:pPr>
              <a:buFont typeface="Wingdings" pitchFamily="2" charset="2"/>
              <a:buChar char="Ø"/>
            </a:pPr>
            <a:endParaRPr lang="en-GB" sz="2000" kern="0" dirty="0"/>
          </a:p>
        </p:txBody>
      </p:sp>
      <p:grpSp>
        <p:nvGrpSpPr>
          <p:cNvPr id="2" name="Group 1">
            <a:extLst>
              <a:ext uri="{FF2B5EF4-FFF2-40B4-BE49-F238E27FC236}">
                <a16:creationId xmlns:a16="http://schemas.microsoft.com/office/drawing/2014/main" id="{9F57A9B5-535E-82CA-9867-F7F62ACA0B17}"/>
              </a:ext>
            </a:extLst>
          </p:cNvPr>
          <p:cNvGrpSpPr/>
          <p:nvPr/>
        </p:nvGrpSpPr>
        <p:grpSpPr>
          <a:xfrm>
            <a:off x="0" y="6265330"/>
            <a:ext cx="9144000" cy="403611"/>
            <a:chOff x="0" y="6265330"/>
            <a:chExt cx="9144000" cy="403611"/>
          </a:xfrm>
        </p:grpSpPr>
        <p:sp>
          <p:nvSpPr>
            <p:cNvPr id="3" name="TextBox 2">
              <a:extLst>
                <a:ext uri="{FF2B5EF4-FFF2-40B4-BE49-F238E27FC236}">
                  <a16:creationId xmlns:a16="http://schemas.microsoft.com/office/drawing/2014/main" id="{312F4745-43CF-342A-3F5F-0D683FAE808C}"/>
                </a:ext>
              </a:extLst>
            </p:cNvPr>
            <p:cNvSpPr txBox="1"/>
            <p:nvPr/>
          </p:nvSpPr>
          <p:spPr>
            <a:xfrm>
              <a:off x="0" y="6265330"/>
              <a:ext cx="914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Calibri"/>
                  <a:ea typeface="+mn-ea"/>
                  <a:cs typeface="+mn-cs"/>
                </a:rPr>
                <a:t>Ed Hill                @</a:t>
              </a:r>
              <a:r>
                <a:rPr kumimoji="0" lang="en-GB" sz="2000" b="1" i="0" u="none" strike="noStrike" kern="1200" cap="none" spc="0" normalizeH="0" baseline="0" noProof="0" dirty="0" err="1">
                  <a:ln>
                    <a:noFill/>
                  </a:ln>
                  <a:solidFill>
                    <a:srgbClr val="000000"/>
                  </a:solidFill>
                  <a:effectLst/>
                  <a:uLnTx/>
                  <a:uFillTx/>
                  <a:latin typeface="Calibri"/>
                  <a:ea typeface="+mn-ea"/>
                  <a:cs typeface="+mn-cs"/>
                </a:rPr>
                <a:t>EdMHill</a:t>
              </a:r>
              <a:r>
                <a:rPr kumimoji="0" lang="en-GB" sz="2000" b="1" i="0" u="none" strike="noStrike" kern="1200" cap="none" spc="0" normalizeH="0" baseline="0" noProof="0" dirty="0">
                  <a:ln>
                    <a:noFill/>
                  </a:ln>
                  <a:solidFill>
                    <a:srgbClr val="000000"/>
                  </a:solidFill>
                  <a:effectLst/>
                  <a:uLnTx/>
                  <a:uFillTx/>
                  <a:latin typeface="Calibri"/>
                  <a:ea typeface="+mn-ea"/>
                  <a:cs typeface="+mn-cs"/>
                </a:rPr>
                <a:t>                 		</a:t>
              </a:r>
              <a:r>
                <a:rPr lang="en-GB" sz="2000" b="1" dirty="0">
                  <a:solidFill>
                    <a:srgbClr val="000000"/>
                  </a:solidFill>
                  <a:latin typeface="Calibri"/>
                </a:rPr>
                <a:t>                 KSMB-</a:t>
              </a:r>
              <a:r>
                <a:rPr kumimoji="0" lang="en-GB" sz="2000" b="1" i="0" u="none" strike="noStrike" kern="1200" cap="none" spc="0" normalizeH="0" baseline="0" noProof="0" dirty="0">
                  <a:ln>
                    <a:noFill/>
                  </a:ln>
                  <a:solidFill>
                    <a:srgbClr val="000000"/>
                  </a:solidFill>
                  <a:effectLst/>
                  <a:uLnTx/>
                  <a:uFillTx/>
                  <a:latin typeface="Calibri"/>
                  <a:ea typeface="+mn-ea"/>
                  <a:cs typeface="+mn-cs"/>
                </a:rPr>
                <a:t>SMB 2024	                          </a:t>
              </a:r>
              <a:fld id="{CF8CDA06-A9C6-4001-9C27-BFC93EAB82DB}" type="slidenum">
                <a:rPr kumimoji="0" lang="en-GB" sz="2000" b="1"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20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3F9EA8CE-5A0B-77E0-62E5-8824508B65CA}"/>
                </a:ext>
              </a:extLst>
            </p:cNvPr>
            <p:cNvPicPr>
              <a:picLocks noChangeAspect="1"/>
            </p:cNvPicPr>
            <p:nvPr/>
          </p:nvPicPr>
          <p:blipFill>
            <a:blip r:embed="rId5"/>
            <a:stretch>
              <a:fillRect/>
            </a:stretch>
          </p:blipFill>
          <p:spPr>
            <a:xfrm>
              <a:off x="1235136" y="6268831"/>
              <a:ext cx="400110" cy="400110"/>
            </a:xfrm>
            <a:prstGeom prst="rect">
              <a:avLst/>
            </a:prstGeom>
          </p:spPr>
        </p:pic>
      </p:grpSp>
    </p:spTree>
    <p:extLst>
      <p:ext uri="{BB962C8B-B14F-4D97-AF65-F5344CB8AC3E}">
        <p14:creationId xmlns:p14="http://schemas.microsoft.com/office/powerpoint/2010/main" val="13037489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16"/>
  <p:tag name="OUTPUTTYPE" val="PDF"/>
  <p:tag name="IGUANATEXVERSION" val="159"/>
  <p:tag name="LATEXADDIN" val="\documentclass{article}&#10;\usepackage{amsmath}&#10;\usepackage{xcolor}&#10;\pagestyle{empty}&#10;\begin{document}&#10;&#10;&#10;\[&#10;\text{Force of infection on premises i from premises j:} \quad \lambda_{ij} = t_{c}N_{c,j}^{q}N_{c,i}^{p}K(d_{ij})&#10;\]&#10;&#10;&#10;\end{document}"/>
  <p:tag name="IGUANATEXSIZE" val="20"/>
  <p:tag name="IGUANATEXCURSOR" val="183"/>
  <p:tag name="TRANSPARENCY" val="True"/>
  <p:tag name="LATEXENGINEID" val="0"/>
  <p:tag name="TEMPFOLDER" val="/private/var/folders/1k/0rsn7yl14tz_3d0b49p9zgf8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16"/>
  <p:tag name="OUTPUTTYPE" val="PDF"/>
  <p:tag name="IGUANATEXVERSION" val="159"/>
  <p:tag name="LATEXADDIN" val="\documentclass{article}&#10;\usepackage{amsmath}&#10;\usepackage{xcolor}&#10;\pagestyle{empty}&#10;\begin{document}&#10;&#10;&#10;\[&#10;\text{Force of infection on premises i from premises j:} \quad \lambda_{ij} = {\color{blue}t_{c}N_{c,j}^{q}} N_{c,i}^{p}K(d_{ij})&#10;\]&#10;&#10;&#10;\end{document}"/>
  <p:tag name="IGUANATEXSIZE" val="20"/>
  <p:tag name="IGUANATEXCURSOR" val="213"/>
  <p:tag name="TRANSPARENCY" val="True"/>
  <p:tag name="LATEXENGINEID" val="0"/>
  <p:tag name="TEMPFOLDER" val="/private/var/folders/1k/0rsn7yl14tz_3d0b49p9zgf8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16"/>
  <p:tag name="OUTPUTTYPE" val="PDF"/>
  <p:tag name="IGUANATEXVERSION" val="159"/>
  <p:tag name="LATEXADDIN" val="\documentclass{article}&#10;\usepackage{amsmath}&#10;\usepackage{xcolor}&#10;\pagestyle{empty}&#10;\begin{document}&#10;&#10;&#10;\[&#10;\text{Force of infection on premises i from premises j:} \quad \lambda_{ij} = t_{c}N_{c,j}^{q} {\color{blue}N_{c,i}^{p}} K(d_{ij})&#10;\]&#10;&#10;&#10;\end{document}"/>
  <p:tag name="IGUANATEXSIZE" val="20"/>
  <p:tag name="IGUANATEXCURSOR" val="225"/>
  <p:tag name="TRANSPARENCY" val="True"/>
  <p:tag name="LATEXENGINEID" val="0"/>
  <p:tag name="TEMPFOLDER" val="/private/var/folders/1k/0rsn7yl14tz_3d0b49p9zgf8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16"/>
  <p:tag name="OUTPUTTYPE" val="PDF"/>
  <p:tag name="IGUANATEXVERSION" val="159"/>
  <p:tag name="LATEXADDIN" val="\documentclass{article}&#10;\usepackage{amsmath}&#10;\usepackage{xcolor}&#10;\pagestyle{empty}&#10;\begin{document}&#10;&#10;&#10;\[&#10;\text{Force of infection on premises i from premises j:} \quad \lambda_{ij} = t_{c}N_{c,j}^{q}N_{c,i}^{p} {\color{blue}K(d_{ij})}&#10;\]&#10;&#10;&#10;\end{document}"/>
  <p:tag name="IGUANATEXSIZE" val="20"/>
  <p:tag name="IGUANATEXCURSOR" val="234"/>
  <p:tag name="TRANSPARENCY" val="True"/>
  <p:tag name="LATEXENGINEID" val="0"/>
  <p:tag name="TEMPFOLDER" val="/private/var/folders/1k/0rsn7yl14tz_3d0b49p9zgf8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template_warwick">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mplate_warwick">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plate_warwick_skyblue">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2728</Words>
  <Application>Microsoft Macintosh PowerPoint</Application>
  <PresentationFormat>On-screen Show (4:3)</PresentationFormat>
  <Paragraphs>391</Paragraphs>
  <Slides>31</Slides>
  <Notes>30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ＭＳ Ｐゴシック</vt:lpstr>
      <vt:lpstr>Arial</vt:lpstr>
      <vt:lpstr>Calibri</vt:lpstr>
      <vt:lpstr>Helvetica</vt:lpstr>
      <vt:lpstr>Lato</vt:lpstr>
      <vt:lpstr>Lato Light</vt:lpstr>
      <vt:lpstr>Raleway</vt:lpstr>
      <vt:lpstr>System Font Regular</vt:lpstr>
      <vt:lpstr>Times New Roman</vt:lpstr>
      <vt:lpstr>TwitterChirp</vt:lpstr>
      <vt:lpstr>Wingdings</vt:lpstr>
      <vt:lpstr>template_warwick</vt:lpstr>
      <vt:lpstr>1_template_warwick</vt:lpstr>
      <vt:lpstr>1_Custom Design</vt:lpstr>
      <vt:lpstr>template_warwick_skyblue</vt:lpstr>
      <vt:lpstr>Incorporating heterogeneity in farmer disease control behaviour into a livestock disease transmission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Possible future waves of SARS-CoV-2 infection generated by variants of concern with a range of characteristics</dc:title>
  <dc:subject/>
  <dc:creator>User</dc:creator>
  <cp:keywords/>
  <dc:description/>
  <cp:lastModifiedBy>Hill, Edward [edmhill]</cp:lastModifiedBy>
  <cp:revision>287</cp:revision>
  <cp:lastPrinted>2020-08-18T18:01:58Z</cp:lastPrinted>
  <dcterms:created xsi:type="dcterms:W3CDTF">2020-05-19T09:47:53Z</dcterms:created>
  <dcterms:modified xsi:type="dcterms:W3CDTF">2024-06-14T14:46:11Z</dcterms:modified>
  <cp:category/>
</cp:coreProperties>
</file>